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0" r:id="rId3"/>
    <p:sldId id="258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4D2B1-93AF-4F20-A102-792BBD58C6C3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AD8C-42AF-4E11-A1D1-72CA8A9A628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4D2B1-93AF-4F20-A102-792BBD58C6C3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AD8C-42AF-4E11-A1D1-72CA8A9A62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4D2B1-93AF-4F20-A102-792BBD58C6C3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AD8C-42AF-4E11-A1D1-72CA8A9A62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4D2B1-93AF-4F20-A102-792BBD58C6C3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AD8C-42AF-4E11-A1D1-72CA8A9A62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4D2B1-93AF-4F20-A102-792BBD58C6C3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AD8C-42AF-4E11-A1D1-72CA8A9A628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4D2B1-93AF-4F20-A102-792BBD58C6C3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AD8C-42AF-4E11-A1D1-72CA8A9A62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4D2B1-93AF-4F20-A102-792BBD58C6C3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AD8C-42AF-4E11-A1D1-72CA8A9A62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4D2B1-93AF-4F20-A102-792BBD58C6C3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AD8C-42AF-4E11-A1D1-72CA8A9A62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4D2B1-93AF-4F20-A102-792BBD58C6C3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AD8C-42AF-4E11-A1D1-72CA8A9A62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4D2B1-93AF-4F20-A102-792BBD58C6C3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AD8C-42AF-4E11-A1D1-72CA8A9A628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604D2B1-93AF-4F20-A102-792BBD58C6C3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8562AD8C-42AF-4E11-A1D1-72CA8A9A628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604D2B1-93AF-4F20-A102-792BBD58C6C3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562AD8C-42AF-4E11-A1D1-72CA8A9A628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 Analysis Project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By (type team members’ names here)</a:t>
            </a:r>
          </a:p>
          <a:p>
            <a:r>
              <a:rPr lang="en-US"/>
              <a:t>Class</a:t>
            </a:r>
            <a:endParaRPr lang="en-US" dirty="0"/>
          </a:p>
          <a:p>
            <a:r>
              <a:rPr lang="en-US" dirty="0"/>
              <a:t>Date</a:t>
            </a:r>
          </a:p>
        </p:txBody>
      </p:sp>
    </p:spTree>
  </p:cSld>
  <p:clrMapOvr>
    <a:masterClrMapping/>
  </p:clrMapOvr>
  <p:transition spd="med"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about the 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Source:</a:t>
            </a:r>
            <a:endParaRPr lang="en-US" sz="1050" dirty="0"/>
          </a:p>
          <a:p>
            <a:r>
              <a:rPr lang="en-US" b="1" dirty="0"/>
              <a:t>Name of company:</a:t>
            </a:r>
            <a:endParaRPr lang="en-US" dirty="0"/>
          </a:p>
          <a:p>
            <a:r>
              <a:rPr lang="en-US" b="1" dirty="0"/>
              <a:t>Name of product or service:</a:t>
            </a:r>
            <a:endParaRPr lang="en-US" dirty="0"/>
          </a:p>
          <a:p>
            <a:r>
              <a:rPr lang="en-US" b="1" dirty="0"/>
              <a:t>Type of product or service:</a:t>
            </a:r>
            <a:endParaRPr lang="en-US" dirty="0"/>
          </a:p>
          <a:p>
            <a:r>
              <a:rPr lang="en-US" b="1" dirty="0"/>
              <a:t>Type of ad:</a:t>
            </a:r>
            <a:endParaRPr lang="en-US" dirty="0"/>
          </a:p>
          <a:p>
            <a:r>
              <a:rPr lang="en-US" b="1" dirty="0"/>
              <a:t>Possible markets (intended audience):</a:t>
            </a:r>
            <a:endParaRPr lang="en-US" dirty="0"/>
          </a:p>
        </p:txBody>
      </p:sp>
    </p:spTree>
  </p:cSld>
  <p:clrMapOvr>
    <a:masterClrMapping/>
  </p:clrMapOvr>
  <p:transition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and comments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Message: </a:t>
            </a:r>
          </a:p>
          <a:p>
            <a:pPr lvl="1">
              <a:buNone/>
            </a:pPr>
            <a:endParaRPr lang="en-US" dirty="0"/>
          </a:p>
          <a:p>
            <a:r>
              <a:rPr lang="en-US" b="1" dirty="0"/>
              <a:t>Advertising strategies:  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Successful Ad?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Locally:</a:t>
            </a:r>
          </a:p>
          <a:p>
            <a:endParaRPr lang="en-US" b="1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dirty="0"/>
          </a:p>
          <a:p>
            <a:r>
              <a:rPr lang="en-US" b="1" dirty="0"/>
              <a:t>Globally:</a:t>
            </a:r>
            <a:endParaRPr lang="en-US" dirty="0"/>
          </a:p>
        </p:txBody>
      </p:sp>
    </p:spTree>
  </p:cSld>
  <p:clrMapOvr>
    <a:masterClrMapping/>
  </p:clrMapOvr>
  <p:transition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Overall evaluation of 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wheel spokes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Conclusion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heel spokes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33</TotalTime>
  <Words>68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Corbel</vt:lpstr>
      <vt:lpstr>Wingdings</vt:lpstr>
      <vt:lpstr>Wingdings 2</vt:lpstr>
      <vt:lpstr>Wingdings 3</vt:lpstr>
      <vt:lpstr>Module</vt:lpstr>
      <vt:lpstr>Ad Analysis Project</vt:lpstr>
      <vt:lpstr>Information about the ad</vt:lpstr>
      <vt:lpstr>The Ad</vt:lpstr>
      <vt:lpstr>Analysis and comments</vt:lpstr>
      <vt:lpstr>Successful Ad?</vt:lpstr>
      <vt:lpstr>Overall evaluation of ad</vt:lpstr>
      <vt:lpstr>Conclusion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 Analysis Project</dc:title>
  <dc:creator>Kristi Reyes</dc:creator>
  <cp:lastModifiedBy>Debbie Jensen</cp:lastModifiedBy>
  <cp:revision>5</cp:revision>
  <dcterms:created xsi:type="dcterms:W3CDTF">2007-10-24T17:48:08Z</dcterms:created>
  <dcterms:modified xsi:type="dcterms:W3CDTF">2021-05-25T18:40:05Z</dcterms:modified>
</cp:coreProperties>
</file>