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3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08B53B7-ECBD-4E03-AD57-DA39F42E3C73}" v="1" dt="2024-04-25T08:58:10.86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997" autoAdjust="0"/>
    <p:restoredTop sz="94646" autoAdjust="0"/>
  </p:normalViewPr>
  <p:slideViewPr>
    <p:cSldViewPr snapToGrid="0">
      <p:cViewPr varScale="1">
        <p:scale>
          <a:sx n="76" d="100"/>
          <a:sy n="76" d="100"/>
        </p:scale>
        <p:origin x="132" y="1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lisia Doonan" userId="f5a093459b9f7667" providerId="LiveId" clId="{FBD5B18F-405A-43B2-958E-C20AA4692E9A}"/>
    <pc:docChg chg="modSld">
      <pc:chgData name="Elisia Doonan" userId="f5a093459b9f7667" providerId="LiveId" clId="{FBD5B18F-405A-43B2-958E-C20AA4692E9A}" dt="2022-04-25T17:22:26.793" v="1" actId="20577"/>
      <pc:docMkLst>
        <pc:docMk/>
      </pc:docMkLst>
      <pc:sldChg chg="modSp">
        <pc:chgData name="Elisia Doonan" userId="f5a093459b9f7667" providerId="LiveId" clId="{FBD5B18F-405A-43B2-958E-C20AA4692E9A}" dt="2022-04-25T17:22:26.793" v="1" actId="20577"/>
        <pc:sldMkLst>
          <pc:docMk/>
          <pc:sldMk cId="1063332062" sldId="256"/>
        </pc:sldMkLst>
        <pc:spChg chg="mod">
          <ac:chgData name="Elisia Doonan" userId="f5a093459b9f7667" providerId="LiveId" clId="{FBD5B18F-405A-43B2-958E-C20AA4692E9A}" dt="2022-04-25T17:22:26.793" v="1" actId="20577"/>
          <ac:spMkLst>
            <pc:docMk/>
            <pc:sldMk cId="1063332062" sldId="256"/>
            <ac:spMk id="3" creationId="{8C662B8A-DEB6-4531-B2BA-6CB0E7103FDB}"/>
          </ac:spMkLst>
        </pc:spChg>
      </pc:sldChg>
    </pc:docChg>
  </pc:docChgLst>
  <pc:docChgLst>
    <pc:chgData name="Elisia Doonan" userId="f5a093459b9f7667" providerId="LiveId" clId="{308B53B7-ECBD-4E03-AD57-DA39F42E3C73}"/>
    <pc:docChg chg="custSel addSld modSld">
      <pc:chgData name="Elisia Doonan" userId="f5a093459b9f7667" providerId="LiveId" clId="{308B53B7-ECBD-4E03-AD57-DA39F42E3C73}" dt="2024-04-25T09:00:24.582" v="872" actId="20577"/>
      <pc:docMkLst>
        <pc:docMk/>
      </pc:docMkLst>
      <pc:sldChg chg="modSp mod">
        <pc:chgData name="Elisia Doonan" userId="f5a093459b9f7667" providerId="LiveId" clId="{308B53B7-ECBD-4E03-AD57-DA39F42E3C73}" dt="2024-04-25T08:48:21.152" v="319" actId="962"/>
        <pc:sldMkLst>
          <pc:docMk/>
          <pc:sldMk cId="2588677666" sldId="257"/>
        </pc:sldMkLst>
        <pc:spChg chg="ord">
          <ac:chgData name="Elisia Doonan" userId="f5a093459b9f7667" providerId="LiveId" clId="{308B53B7-ECBD-4E03-AD57-DA39F42E3C73}" dt="2024-04-25T08:47:07.978" v="314" actId="13244"/>
          <ac:spMkLst>
            <pc:docMk/>
            <pc:sldMk cId="2588677666" sldId="257"/>
            <ac:spMk id="2" creationId="{D1C40726-AF5A-4882-AB1B-44E8E231E3DC}"/>
          </ac:spMkLst>
        </pc:spChg>
        <pc:picChg chg="ord">
          <ac:chgData name="Elisia Doonan" userId="f5a093459b9f7667" providerId="LiveId" clId="{308B53B7-ECBD-4E03-AD57-DA39F42E3C73}" dt="2024-04-25T08:47:22.141" v="315" actId="13244"/>
          <ac:picMkLst>
            <pc:docMk/>
            <pc:sldMk cId="2588677666" sldId="257"/>
            <ac:picMk id="5" creationId="{27CA3B3B-D671-47F6-8516-695653F74930}"/>
          </ac:picMkLst>
        </pc:picChg>
        <pc:picChg chg="ord">
          <ac:chgData name="Elisia Doonan" userId="f5a093459b9f7667" providerId="LiveId" clId="{308B53B7-ECBD-4E03-AD57-DA39F42E3C73}" dt="2024-04-25T08:47:26.160" v="316" actId="13244"/>
          <ac:picMkLst>
            <pc:docMk/>
            <pc:sldMk cId="2588677666" sldId="257"/>
            <ac:picMk id="8" creationId="{0B0E8F48-5944-46B6-B3D8-DF4A7449A79E}"/>
          </ac:picMkLst>
        </pc:picChg>
        <pc:picChg chg="mod ord">
          <ac:chgData name="Elisia Doonan" userId="f5a093459b9f7667" providerId="LiveId" clId="{308B53B7-ECBD-4E03-AD57-DA39F42E3C73}" dt="2024-04-25T08:48:21.152" v="319" actId="962"/>
          <ac:picMkLst>
            <pc:docMk/>
            <pc:sldMk cId="2588677666" sldId="257"/>
            <ac:picMk id="11" creationId="{68B160A7-0FDA-4FBA-9726-2C27B64F7D80}"/>
          </ac:picMkLst>
        </pc:picChg>
      </pc:sldChg>
      <pc:sldChg chg="modSp mod">
        <pc:chgData name="Elisia Doonan" userId="f5a093459b9f7667" providerId="LiveId" clId="{308B53B7-ECBD-4E03-AD57-DA39F42E3C73}" dt="2024-04-25T08:44:48.924" v="193" actId="962"/>
        <pc:sldMkLst>
          <pc:docMk/>
          <pc:sldMk cId="2470516304" sldId="258"/>
        </pc:sldMkLst>
        <pc:picChg chg="mod">
          <ac:chgData name="Elisia Doonan" userId="f5a093459b9f7667" providerId="LiveId" clId="{308B53B7-ECBD-4E03-AD57-DA39F42E3C73}" dt="2024-04-25T08:44:48.924" v="193" actId="962"/>
          <ac:picMkLst>
            <pc:docMk/>
            <pc:sldMk cId="2470516304" sldId="258"/>
            <ac:picMk id="8" creationId="{78BAD46F-248B-47DA-B55D-A09921E6B272}"/>
          </ac:picMkLst>
        </pc:picChg>
      </pc:sldChg>
      <pc:sldChg chg="modSp mod">
        <pc:chgData name="Elisia Doonan" userId="f5a093459b9f7667" providerId="LiveId" clId="{308B53B7-ECBD-4E03-AD57-DA39F42E3C73}" dt="2024-04-25T08:49:20.648" v="387" actId="962"/>
        <pc:sldMkLst>
          <pc:docMk/>
          <pc:sldMk cId="1904143684" sldId="259"/>
        </pc:sldMkLst>
        <pc:spChg chg="ord">
          <ac:chgData name="Elisia Doonan" userId="f5a093459b9f7667" providerId="LiveId" clId="{308B53B7-ECBD-4E03-AD57-DA39F42E3C73}" dt="2024-04-25T08:48:46.606" v="320" actId="13244"/>
          <ac:spMkLst>
            <pc:docMk/>
            <pc:sldMk cId="1904143684" sldId="259"/>
            <ac:spMk id="2" creationId="{DC4E7DD6-05C4-498D-99F9-0ECA226E4A4B}"/>
          </ac:spMkLst>
        </pc:spChg>
        <pc:picChg chg="mod ord">
          <ac:chgData name="Elisia Doonan" userId="f5a093459b9f7667" providerId="LiveId" clId="{308B53B7-ECBD-4E03-AD57-DA39F42E3C73}" dt="2024-04-25T08:49:20.648" v="387" actId="962"/>
          <ac:picMkLst>
            <pc:docMk/>
            <pc:sldMk cId="1904143684" sldId="259"/>
            <ac:picMk id="5" creationId="{1490EAA7-81AD-48BA-A3D1-743031911686}"/>
          </ac:picMkLst>
        </pc:picChg>
      </pc:sldChg>
      <pc:sldChg chg="modSp mod">
        <pc:chgData name="Elisia Doonan" userId="f5a093459b9f7667" providerId="LiveId" clId="{308B53B7-ECBD-4E03-AD57-DA39F42E3C73}" dt="2024-04-25T08:52:43.303" v="606" actId="962"/>
        <pc:sldMkLst>
          <pc:docMk/>
          <pc:sldMk cId="2601715941" sldId="260"/>
        </pc:sldMkLst>
        <pc:picChg chg="mod">
          <ac:chgData name="Elisia Doonan" userId="f5a093459b9f7667" providerId="LiveId" clId="{308B53B7-ECBD-4E03-AD57-DA39F42E3C73}" dt="2024-04-25T08:52:43.303" v="606" actId="962"/>
          <ac:picMkLst>
            <pc:docMk/>
            <pc:sldMk cId="2601715941" sldId="260"/>
            <ac:picMk id="7" creationId="{481A80E3-C62F-4B44-9DAD-B0AA0AFF7BDE}"/>
          </ac:picMkLst>
        </pc:picChg>
      </pc:sldChg>
      <pc:sldChg chg="modSp mod">
        <pc:chgData name="Elisia Doonan" userId="f5a093459b9f7667" providerId="LiveId" clId="{308B53B7-ECBD-4E03-AD57-DA39F42E3C73}" dt="2024-04-25T08:53:17.179" v="654" actId="962"/>
        <pc:sldMkLst>
          <pc:docMk/>
          <pc:sldMk cId="2426259447" sldId="261"/>
        </pc:sldMkLst>
        <pc:picChg chg="mod">
          <ac:chgData name="Elisia Doonan" userId="f5a093459b9f7667" providerId="LiveId" clId="{308B53B7-ECBD-4E03-AD57-DA39F42E3C73}" dt="2024-04-25T08:53:17.179" v="654" actId="962"/>
          <ac:picMkLst>
            <pc:docMk/>
            <pc:sldMk cId="2426259447" sldId="261"/>
            <ac:picMk id="5" creationId="{3E5A399C-C68E-4A9C-BDE0-4AA78432EBCA}"/>
          </ac:picMkLst>
        </pc:picChg>
      </pc:sldChg>
      <pc:sldChg chg="modSp mod">
        <pc:chgData name="Elisia Doonan" userId="f5a093459b9f7667" providerId="LiveId" clId="{308B53B7-ECBD-4E03-AD57-DA39F42E3C73}" dt="2024-04-25T08:51:41.057" v="514" actId="962"/>
        <pc:sldMkLst>
          <pc:docMk/>
          <pc:sldMk cId="283389057" sldId="262"/>
        </pc:sldMkLst>
        <pc:picChg chg="mod">
          <ac:chgData name="Elisia Doonan" userId="f5a093459b9f7667" providerId="LiveId" clId="{308B53B7-ECBD-4E03-AD57-DA39F42E3C73}" dt="2024-04-25T08:51:41.057" v="514" actId="962"/>
          <ac:picMkLst>
            <pc:docMk/>
            <pc:sldMk cId="283389057" sldId="262"/>
            <ac:picMk id="6" creationId="{B897265A-CB29-4FBE-8F0E-454578B27E05}"/>
          </ac:picMkLst>
        </pc:picChg>
      </pc:sldChg>
      <pc:sldChg chg="modSp mod">
        <pc:chgData name="Elisia Doonan" userId="f5a093459b9f7667" providerId="LiveId" clId="{308B53B7-ECBD-4E03-AD57-DA39F42E3C73}" dt="2024-04-25T08:49:51.664" v="390" actId="13244"/>
        <pc:sldMkLst>
          <pc:docMk/>
          <pc:sldMk cId="1615426198" sldId="263"/>
        </pc:sldMkLst>
        <pc:spChg chg="ord">
          <ac:chgData name="Elisia Doonan" userId="f5a093459b9f7667" providerId="LiveId" clId="{308B53B7-ECBD-4E03-AD57-DA39F42E3C73}" dt="2024-04-25T08:49:51.664" v="390" actId="13244"/>
          <ac:spMkLst>
            <pc:docMk/>
            <pc:sldMk cId="1615426198" sldId="263"/>
            <ac:spMk id="2" creationId="{894AAA73-8F1F-4D2C-8A48-03DB3FB4D95F}"/>
          </ac:spMkLst>
        </pc:spChg>
        <pc:picChg chg="mod">
          <ac:chgData name="Elisia Doonan" userId="f5a093459b9f7667" providerId="LiveId" clId="{308B53B7-ECBD-4E03-AD57-DA39F42E3C73}" dt="2024-04-25T08:46:14.013" v="313" actId="962"/>
          <ac:picMkLst>
            <pc:docMk/>
            <pc:sldMk cId="1615426198" sldId="263"/>
            <ac:picMk id="6" creationId="{ACA37BDB-F947-4564-907D-473D119722A6}"/>
          </ac:picMkLst>
        </pc:picChg>
        <pc:picChg chg="mod">
          <ac:chgData name="Elisia Doonan" userId="f5a093459b9f7667" providerId="LiveId" clId="{308B53B7-ECBD-4E03-AD57-DA39F42E3C73}" dt="2024-04-25T08:45:55.305" v="263" actId="962"/>
          <ac:picMkLst>
            <pc:docMk/>
            <pc:sldMk cId="1615426198" sldId="263"/>
            <ac:picMk id="10" creationId="{751134A8-2EE8-4F06-955A-3802F6392E24}"/>
          </ac:picMkLst>
        </pc:picChg>
      </pc:sldChg>
      <pc:sldChg chg="modSp mod">
        <pc:chgData name="Elisia Doonan" userId="f5a093459b9f7667" providerId="LiveId" clId="{308B53B7-ECBD-4E03-AD57-DA39F42E3C73}" dt="2024-04-25T08:54:18.132" v="760" actId="962"/>
        <pc:sldMkLst>
          <pc:docMk/>
          <pc:sldMk cId="3202310359" sldId="264"/>
        </pc:sldMkLst>
        <pc:picChg chg="mod">
          <ac:chgData name="Elisia Doonan" userId="f5a093459b9f7667" providerId="LiveId" clId="{308B53B7-ECBD-4E03-AD57-DA39F42E3C73}" dt="2024-04-25T08:54:18.132" v="760" actId="962"/>
          <ac:picMkLst>
            <pc:docMk/>
            <pc:sldMk cId="3202310359" sldId="264"/>
            <ac:picMk id="5" creationId="{1EC8203E-8F2D-4500-8E15-672BEE6183BB}"/>
          </ac:picMkLst>
        </pc:picChg>
      </pc:sldChg>
      <pc:sldChg chg="modSp mod">
        <pc:chgData name="Elisia Doonan" userId="f5a093459b9f7667" providerId="LiveId" clId="{308B53B7-ECBD-4E03-AD57-DA39F42E3C73}" dt="2024-04-25T08:54:57.582" v="830" actId="962"/>
        <pc:sldMkLst>
          <pc:docMk/>
          <pc:sldMk cId="1011840289" sldId="265"/>
        </pc:sldMkLst>
        <pc:picChg chg="mod">
          <ac:chgData name="Elisia Doonan" userId="f5a093459b9f7667" providerId="LiveId" clId="{308B53B7-ECBD-4E03-AD57-DA39F42E3C73}" dt="2024-04-25T08:54:57.582" v="830" actId="962"/>
          <ac:picMkLst>
            <pc:docMk/>
            <pc:sldMk cId="1011840289" sldId="265"/>
            <ac:picMk id="8" creationId="{65EF691F-BC1E-4015-B47A-9C5D57AD86C1}"/>
          </ac:picMkLst>
        </pc:picChg>
      </pc:sldChg>
      <pc:sldChg chg="addSp delSp modSp mod">
        <pc:chgData name="Elisia Doonan" userId="f5a093459b9f7667" providerId="LiveId" clId="{308B53B7-ECBD-4E03-AD57-DA39F42E3C73}" dt="2024-04-25T08:58:18.259" v="834" actId="26606"/>
        <pc:sldMkLst>
          <pc:docMk/>
          <pc:sldMk cId="3965331403" sldId="266"/>
        </pc:sldMkLst>
        <pc:spChg chg="mod">
          <ac:chgData name="Elisia Doonan" userId="f5a093459b9f7667" providerId="LiveId" clId="{308B53B7-ECBD-4E03-AD57-DA39F42E3C73}" dt="2024-04-25T08:58:18.259" v="834" actId="26606"/>
          <ac:spMkLst>
            <pc:docMk/>
            <pc:sldMk cId="3965331403" sldId="266"/>
            <ac:spMk id="2" creationId="{6E3F1886-D61D-4D97-9505-C55CC4600581}"/>
          </ac:spMkLst>
        </pc:spChg>
        <pc:spChg chg="add del mod">
          <ac:chgData name="Elisia Doonan" userId="f5a093459b9f7667" providerId="LiveId" clId="{308B53B7-ECBD-4E03-AD57-DA39F42E3C73}" dt="2024-04-25T08:58:10.864" v="833" actId="931"/>
          <ac:spMkLst>
            <pc:docMk/>
            <pc:sldMk cId="3965331403" sldId="266"/>
            <ac:spMk id="4" creationId="{11CBD61D-8C67-DED6-B994-2DF9A9C474BB}"/>
          </ac:spMkLst>
        </pc:spChg>
        <pc:spChg chg="del">
          <ac:chgData name="Elisia Doonan" userId="f5a093459b9f7667" providerId="LiveId" clId="{308B53B7-ECBD-4E03-AD57-DA39F42E3C73}" dt="2024-04-25T08:56:23.144" v="832" actId="26606"/>
          <ac:spMkLst>
            <pc:docMk/>
            <pc:sldMk cId="3965331403" sldId="266"/>
            <ac:spMk id="21" creationId="{BD1446E9-77BB-47B9-A1A3-99B1D8A84D41}"/>
          </ac:spMkLst>
        </pc:spChg>
        <pc:spChg chg="add del">
          <ac:chgData name="Elisia Doonan" userId="f5a093459b9f7667" providerId="LiveId" clId="{308B53B7-ECBD-4E03-AD57-DA39F42E3C73}" dt="2024-04-25T08:58:18.259" v="834" actId="26606"/>
          <ac:spMkLst>
            <pc:docMk/>
            <pc:sldMk cId="3965331403" sldId="266"/>
            <ac:spMk id="28" creationId="{51D9D766-3B0F-47FE-96C2-31AB8A958116}"/>
          </ac:spMkLst>
        </pc:spChg>
        <pc:spChg chg="add">
          <ac:chgData name="Elisia Doonan" userId="f5a093459b9f7667" providerId="LiveId" clId="{308B53B7-ECBD-4E03-AD57-DA39F42E3C73}" dt="2024-04-25T08:58:18.259" v="834" actId="26606"/>
          <ac:spMkLst>
            <pc:docMk/>
            <pc:sldMk cId="3965331403" sldId="266"/>
            <ac:spMk id="37" creationId="{F2E5B6AE-5EFE-45F0-A2AE-ED771CA3D7DD}"/>
          </ac:spMkLst>
        </pc:spChg>
        <pc:picChg chg="mod ord">
          <ac:chgData name="Elisia Doonan" userId="f5a093459b9f7667" providerId="LiveId" clId="{308B53B7-ECBD-4E03-AD57-DA39F42E3C73}" dt="2024-04-25T08:58:18.259" v="834" actId="26606"/>
          <ac:picMkLst>
            <pc:docMk/>
            <pc:sldMk cId="3965331403" sldId="266"/>
            <ac:picMk id="5" creationId="{1C0C2C5E-A6EB-4671-BB58-0A6402AE9A71}"/>
          </ac:picMkLst>
        </pc:picChg>
        <pc:picChg chg="mod ord">
          <ac:chgData name="Elisia Doonan" userId="f5a093459b9f7667" providerId="LiveId" clId="{308B53B7-ECBD-4E03-AD57-DA39F42E3C73}" dt="2024-04-25T08:58:18.259" v="834" actId="26606"/>
          <ac:picMkLst>
            <pc:docMk/>
            <pc:sldMk cId="3965331403" sldId="266"/>
            <ac:picMk id="7" creationId="{873648E1-870B-4742-87FB-627984D937B5}"/>
          </ac:picMkLst>
        </pc:picChg>
        <pc:picChg chg="add mod ord">
          <ac:chgData name="Elisia Doonan" userId="f5a093459b9f7667" providerId="LiveId" clId="{308B53B7-ECBD-4E03-AD57-DA39F42E3C73}" dt="2024-04-25T08:58:18.259" v="834" actId="26606"/>
          <ac:picMkLst>
            <pc:docMk/>
            <pc:sldMk cId="3965331403" sldId="266"/>
            <ac:picMk id="8" creationId="{AFC03C5E-D761-12B8-3F3E-DAD418AC3764}"/>
          </ac:picMkLst>
        </pc:picChg>
        <pc:picChg chg="del">
          <ac:chgData name="Elisia Doonan" userId="f5a093459b9f7667" providerId="LiveId" clId="{308B53B7-ECBD-4E03-AD57-DA39F42E3C73}" dt="2024-04-25T08:55:40.678" v="831" actId="478"/>
          <ac:picMkLst>
            <pc:docMk/>
            <pc:sldMk cId="3965331403" sldId="266"/>
            <ac:picMk id="10" creationId="{82E935B6-FB39-4D2B-A9E9-0F709CCF1862}"/>
          </ac:picMkLst>
        </pc:picChg>
        <pc:cxnChg chg="del">
          <ac:chgData name="Elisia Doonan" userId="f5a093459b9f7667" providerId="LiveId" clId="{308B53B7-ECBD-4E03-AD57-DA39F42E3C73}" dt="2024-04-25T08:56:23.144" v="832" actId="26606"/>
          <ac:cxnSpMkLst>
            <pc:docMk/>
            <pc:sldMk cId="3965331403" sldId="266"/>
            <ac:cxnSpMk id="23" creationId="{B32E796E-8D19-4926-B7B8-653B01939010}"/>
          </ac:cxnSpMkLst>
        </pc:cxnChg>
        <pc:cxnChg chg="add del">
          <ac:chgData name="Elisia Doonan" userId="f5a093459b9f7667" providerId="LiveId" clId="{308B53B7-ECBD-4E03-AD57-DA39F42E3C73}" dt="2024-04-25T08:58:18.259" v="834" actId="26606"/>
          <ac:cxnSpMkLst>
            <pc:docMk/>
            <pc:sldMk cId="3965331403" sldId="266"/>
            <ac:cxnSpMk id="30" creationId="{B32E796E-8D19-4926-B7B8-653B01939010}"/>
          </ac:cxnSpMkLst>
        </pc:cxnChg>
        <pc:cxnChg chg="add">
          <ac:chgData name="Elisia Doonan" userId="f5a093459b9f7667" providerId="LiveId" clId="{308B53B7-ECBD-4E03-AD57-DA39F42E3C73}" dt="2024-04-25T08:58:18.259" v="834" actId="26606"/>
          <ac:cxnSpMkLst>
            <pc:docMk/>
            <pc:sldMk cId="3965331403" sldId="266"/>
            <ac:cxnSpMk id="35" creationId="{C66CC717-08C5-4F3E-B8AA-BA93C8755982}"/>
          </ac:cxnSpMkLst>
        </pc:cxnChg>
        <pc:cxnChg chg="add">
          <ac:chgData name="Elisia Doonan" userId="f5a093459b9f7667" providerId="LiveId" clId="{308B53B7-ECBD-4E03-AD57-DA39F42E3C73}" dt="2024-04-25T08:58:18.259" v="834" actId="26606"/>
          <ac:cxnSpMkLst>
            <pc:docMk/>
            <pc:sldMk cId="3965331403" sldId="266"/>
            <ac:cxnSpMk id="39" creationId="{D255B435-D9F3-4A31-B89E-36741390DB4B}"/>
          </ac:cxnSpMkLst>
        </pc:cxnChg>
      </pc:sldChg>
      <pc:sldChg chg="modSp new mod">
        <pc:chgData name="Elisia Doonan" userId="f5a093459b9f7667" providerId="LiveId" clId="{308B53B7-ECBD-4E03-AD57-DA39F42E3C73}" dt="2024-04-25T09:00:24.582" v="872" actId="20577"/>
        <pc:sldMkLst>
          <pc:docMk/>
          <pc:sldMk cId="159657375" sldId="267"/>
        </pc:sldMkLst>
        <pc:spChg chg="mod">
          <ac:chgData name="Elisia Doonan" userId="f5a093459b9f7667" providerId="LiveId" clId="{308B53B7-ECBD-4E03-AD57-DA39F42E3C73}" dt="2024-04-25T08:59:06.934" v="847" actId="20577"/>
          <ac:spMkLst>
            <pc:docMk/>
            <pc:sldMk cId="159657375" sldId="267"/>
            <ac:spMk id="2" creationId="{497D2227-8222-0C3E-8422-6C78890A8B4A}"/>
          </ac:spMkLst>
        </pc:spChg>
        <pc:spChg chg="mod">
          <ac:chgData name="Elisia Doonan" userId="f5a093459b9f7667" providerId="LiveId" clId="{308B53B7-ECBD-4E03-AD57-DA39F42E3C73}" dt="2024-04-25T09:00:24.582" v="872" actId="20577"/>
          <ac:spMkLst>
            <pc:docMk/>
            <pc:sldMk cId="159657375" sldId="267"/>
            <ac:spMk id="3" creationId="{7BA0EC6D-5B69-5A3A-464A-4B2984FCC25F}"/>
          </ac:spMkLst>
        </pc:spChg>
      </pc:sldChg>
    </pc:docChg>
  </pc:docChgLst>
  <pc:docChgLst>
    <pc:chgData name="Elisia Doonan" userId="f5a093459b9f7667" providerId="LiveId" clId="{CDDE49E7-A6DE-469B-998A-B0A480C3960F}"/>
    <pc:docChg chg="modSld">
      <pc:chgData name="Elisia Doonan" userId="f5a093459b9f7667" providerId="LiveId" clId="{CDDE49E7-A6DE-469B-998A-B0A480C3960F}" dt="2023-03-22T23:21:06.136" v="1" actId="20577"/>
      <pc:docMkLst>
        <pc:docMk/>
      </pc:docMkLst>
      <pc:sldChg chg="modSp">
        <pc:chgData name="Elisia Doonan" userId="f5a093459b9f7667" providerId="LiveId" clId="{CDDE49E7-A6DE-469B-998A-B0A480C3960F}" dt="2023-03-22T23:21:06.136" v="1" actId="20577"/>
        <pc:sldMkLst>
          <pc:docMk/>
          <pc:sldMk cId="1063332062" sldId="256"/>
        </pc:sldMkLst>
        <pc:spChg chg="mod">
          <ac:chgData name="Elisia Doonan" userId="f5a093459b9f7667" providerId="LiveId" clId="{CDDE49E7-A6DE-469B-998A-B0A480C3960F}" dt="2023-03-22T23:21:06.136" v="1" actId="20577"/>
          <ac:spMkLst>
            <pc:docMk/>
            <pc:sldMk cId="1063332062" sldId="256"/>
            <ac:spMk id="3" creationId="{8C662B8A-DEB6-4531-B2BA-6CB0E7103FDB}"/>
          </ac:spMkLst>
        </pc:spChg>
      </pc:sldChg>
    </pc:docChg>
  </pc:docChgLst>
  <pc:docChgLst>
    <pc:chgData name="Elisia Doonan" userId="f5a093459b9f7667" providerId="LiveId" clId="{A8BF08EE-54CF-4732-B083-B64F01FDA118}"/>
    <pc:docChg chg="modSld">
      <pc:chgData name="Elisia Doonan" userId="f5a093459b9f7667" providerId="LiveId" clId="{A8BF08EE-54CF-4732-B083-B64F01FDA118}" dt="2024-03-28T20:23:34.610" v="1" actId="20577"/>
      <pc:docMkLst>
        <pc:docMk/>
      </pc:docMkLst>
      <pc:sldChg chg="modSp">
        <pc:chgData name="Elisia Doonan" userId="f5a093459b9f7667" providerId="LiveId" clId="{A8BF08EE-54CF-4732-B083-B64F01FDA118}" dt="2024-03-28T20:23:34.610" v="1" actId="20577"/>
        <pc:sldMkLst>
          <pc:docMk/>
          <pc:sldMk cId="1063332062" sldId="256"/>
        </pc:sldMkLst>
        <pc:spChg chg="mod">
          <ac:chgData name="Elisia Doonan" userId="f5a093459b9f7667" providerId="LiveId" clId="{A8BF08EE-54CF-4732-B083-B64F01FDA118}" dt="2024-03-28T20:23:34.610" v="1" actId="20577"/>
          <ac:spMkLst>
            <pc:docMk/>
            <pc:sldMk cId="1063332062" sldId="256"/>
            <ac:spMk id="3" creationId="{8C662B8A-DEB6-4531-B2BA-6CB0E7103FDB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8CAF065-715D-4503-8563-5582199D5EBC}" type="doc">
      <dgm:prSet loTypeId="urn:microsoft.com/office/officeart/2005/8/layout/hierarchy1" loCatId="hierarchy" qsTypeId="urn:microsoft.com/office/officeart/2005/8/quickstyle/simple4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0659D64C-7F98-420C-8DC4-E7CACC7630E4}">
      <dgm:prSet/>
      <dgm:spPr/>
      <dgm:t>
        <a:bodyPr/>
        <a:lstStyle/>
        <a:p>
          <a:r>
            <a:rPr lang="en-US" dirty="0"/>
            <a:t>One in, </a:t>
          </a:r>
        </a:p>
      </dgm:t>
    </dgm:pt>
    <dgm:pt modelId="{E9476B46-3FD2-4CB1-B1CC-EFDB24EB05EC}" type="parTrans" cxnId="{54824611-B067-484D-8E8A-A86D82BCD68E}">
      <dgm:prSet/>
      <dgm:spPr/>
      <dgm:t>
        <a:bodyPr/>
        <a:lstStyle/>
        <a:p>
          <a:endParaRPr lang="en-US"/>
        </a:p>
      </dgm:t>
    </dgm:pt>
    <dgm:pt modelId="{1C1A305F-246E-43BB-8FDD-B5DE9B7E6438}" type="sibTrans" cxnId="{54824611-B067-484D-8E8A-A86D82BCD68E}">
      <dgm:prSet/>
      <dgm:spPr/>
      <dgm:t>
        <a:bodyPr/>
        <a:lstStyle/>
        <a:p>
          <a:endParaRPr lang="en-US"/>
        </a:p>
      </dgm:t>
    </dgm:pt>
    <dgm:pt modelId="{ADED44E4-B2F9-4225-9783-AED1F7D0FB68}">
      <dgm:prSet/>
      <dgm:spPr/>
      <dgm:t>
        <a:bodyPr/>
        <a:lstStyle/>
        <a:p>
          <a:r>
            <a:rPr lang="en-US" dirty="0"/>
            <a:t>One out</a:t>
          </a:r>
        </a:p>
      </dgm:t>
    </dgm:pt>
    <dgm:pt modelId="{ECDEE3A3-A7C6-4B7D-A211-01AD58DE4B3E}" type="parTrans" cxnId="{E00F192C-010C-4C1E-9603-641FA61E1EF9}">
      <dgm:prSet/>
      <dgm:spPr/>
      <dgm:t>
        <a:bodyPr/>
        <a:lstStyle/>
        <a:p>
          <a:endParaRPr lang="en-US"/>
        </a:p>
      </dgm:t>
    </dgm:pt>
    <dgm:pt modelId="{2B6A5733-DD5F-4BCB-8F80-398E706FF4EE}" type="sibTrans" cxnId="{E00F192C-010C-4C1E-9603-641FA61E1EF9}">
      <dgm:prSet/>
      <dgm:spPr/>
      <dgm:t>
        <a:bodyPr/>
        <a:lstStyle/>
        <a:p>
          <a:endParaRPr lang="en-US"/>
        </a:p>
      </dgm:t>
    </dgm:pt>
    <dgm:pt modelId="{7AF2C64C-D734-47A8-BC5D-55DB745529EE}" type="pres">
      <dgm:prSet presAssocID="{D8CAF065-715D-4503-8563-5582199D5EBC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B0634CF9-BFA9-438A-9344-0255301C222F}" type="pres">
      <dgm:prSet presAssocID="{0659D64C-7F98-420C-8DC4-E7CACC7630E4}" presName="hierRoot1" presStyleCnt="0"/>
      <dgm:spPr/>
    </dgm:pt>
    <dgm:pt modelId="{B5F54E52-9AC9-4563-925E-D48BE8DA7846}" type="pres">
      <dgm:prSet presAssocID="{0659D64C-7F98-420C-8DC4-E7CACC7630E4}" presName="composite" presStyleCnt="0"/>
      <dgm:spPr/>
    </dgm:pt>
    <dgm:pt modelId="{2A26AD6E-82A8-421F-98CD-5700B504E9BD}" type="pres">
      <dgm:prSet presAssocID="{0659D64C-7F98-420C-8DC4-E7CACC7630E4}" presName="background" presStyleLbl="node0" presStyleIdx="0" presStyleCnt="2"/>
      <dgm:spPr/>
    </dgm:pt>
    <dgm:pt modelId="{AE548F33-646A-4970-BC08-6B759611455F}" type="pres">
      <dgm:prSet presAssocID="{0659D64C-7F98-420C-8DC4-E7CACC7630E4}" presName="text" presStyleLbl="fgAcc0" presStyleIdx="0" presStyleCnt="2" custLinFactNeighborX="-4146" custLinFactNeighborY="-25290">
        <dgm:presLayoutVars>
          <dgm:chPref val="3"/>
        </dgm:presLayoutVars>
      </dgm:prSet>
      <dgm:spPr/>
    </dgm:pt>
    <dgm:pt modelId="{AC34F9BB-D477-4204-8B61-E76F8B1A5EF4}" type="pres">
      <dgm:prSet presAssocID="{0659D64C-7F98-420C-8DC4-E7CACC7630E4}" presName="hierChild2" presStyleCnt="0"/>
      <dgm:spPr/>
    </dgm:pt>
    <dgm:pt modelId="{630A4AA4-7D8B-4B64-8D98-AC8894FB77B1}" type="pres">
      <dgm:prSet presAssocID="{ADED44E4-B2F9-4225-9783-AED1F7D0FB68}" presName="hierRoot1" presStyleCnt="0"/>
      <dgm:spPr/>
    </dgm:pt>
    <dgm:pt modelId="{2EB0A6EA-D258-4DE7-9D6D-FC5D7C728C33}" type="pres">
      <dgm:prSet presAssocID="{ADED44E4-B2F9-4225-9783-AED1F7D0FB68}" presName="composite" presStyleCnt="0"/>
      <dgm:spPr/>
    </dgm:pt>
    <dgm:pt modelId="{02F34E28-6485-4222-BEF4-A236D625C4C5}" type="pres">
      <dgm:prSet presAssocID="{ADED44E4-B2F9-4225-9783-AED1F7D0FB68}" presName="background" presStyleLbl="node0" presStyleIdx="1" presStyleCnt="2"/>
      <dgm:spPr/>
    </dgm:pt>
    <dgm:pt modelId="{0F665A78-B7E9-4B2A-BC6B-AA1691E7BF59}" type="pres">
      <dgm:prSet presAssocID="{ADED44E4-B2F9-4225-9783-AED1F7D0FB68}" presName="text" presStyleLbl="fgAcc0" presStyleIdx="1" presStyleCnt="2" custLinFactNeighborX="10" custLinFactNeighborY="-25731">
        <dgm:presLayoutVars>
          <dgm:chPref val="3"/>
        </dgm:presLayoutVars>
      </dgm:prSet>
      <dgm:spPr/>
    </dgm:pt>
    <dgm:pt modelId="{1DC7B5CD-8F77-4E05-8C7C-FEB593ADF9D3}" type="pres">
      <dgm:prSet presAssocID="{ADED44E4-B2F9-4225-9783-AED1F7D0FB68}" presName="hierChild2" presStyleCnt="0"/>
      <dgm:spPr/>
    </dgm:pt>
  </dgm:ptLst>
  <dgm:cxnLst>
    <dgm:cxn modelId="{D8A16011-84F5-45A3-87F3-EC1FC69D0788}" type="presOf" srcId="{0659D64C-7F98-420C-8DC4-E7CACC7630E4}" destId="{AE548F33-646A-4970-BC08-6B759611455F}" srcOrd="0" destOrd="0" presId="urn:microsoft.com/office/officeart/2005/8/layout/hierarchy1"/>
    <dgm:cxn modelId="{54824611-B067-484D-8E8A-A86D82BCD68E}" srcId="{D8CAF065-715D-4503-8563-5582199D5EBC}" destId="{0659D64C-7F98-420C-8DC4-E7CACC7630E4}" srcOrd="0" destOrd="0" parTransId="{E9476B46-3FD2-4CB1-B1CC-EFDB24EB05EC}" sibTransId="{1C1A305F-246E-43BB-8FDD-B5DE9B7E6438}"/>
    <dgm:cxn modelId="{E00F192C-010C-4C1E-9603-641FA61E1EF9}" srcId="{D8CAF065-715D-4503-8563-5582199D5EBC}" destId="{ADED44E4-B2F9-4225-9783-AED1F7D0FB68}" srcOrd="1" destOrd="0" parTransId="{ECDEE3A3-A7C6-4B7D-A211-01AD58DE4B3E}" sibTransId="{2B6A5733-DD5F-4BCB-8F80-398E706FF4EE}"/>
    <dgm:cxn modelId="{C32A7D9F-0E5D-4F30-81A4-6B9738CFDFC1}" type="presOf" srcId="{ADED44E4-B2F9-4225-9783-AED1F7D0FB68}" destId="{0F665A78-B7E9-4B2A-BC6B-AA1691E7BF59}" srcOrd="0" destOrd="0" presId="urn:microsoft.com/office/officeart/2005/8/layout/hierarchy1"/>
    <dgm:cxn modelId="{C510DFC5-3422-4E26-9FF1-C8D8E2BA62D8}" type="presOf" srcId="{D8CAF065-715D-4503-8563-5582199D5EBC}" destId="{7AF2C64C-D734-47A8-BC5D-55DB745529EE}" srcOrd="0" destOrd="0" presId="urn:microsoft.com/office/officeart/2005/8/layout/hierarchy1"/>
    <dgm:cxn modelId="{4B7C1554-040F-47E0-B718-1858D7B5E7F2}" type="presParOf" srcId="{7AF2C64C-D734-47A8-BC5D-55DB745529EE}" destId="{B0634CF9-BFA9-438A-9344-0255301C222F}" srcOrd="0" destOrd="0" presId="urn:microsoft.com/office/officeart/2005/8/layout/hierarchy1"/>
    <dgm:cxn modelId="{42D05A7D-A10B-4B63-823C-E5D216695C28}" type="presParOf" srcId="{B0634CF9-BFA9-438A-9344-0255301C222F}" destId="{B5F54E52-9AC9-4563-925E-D48BE8DA7846}" srcOrd="0" destOrd="0" presId="urn:microsoft.com/office/officeart/2005/8/layout/hierarchy1"/>
    <dgm:cxn modelId="{0824712C-9C25-45F1-B491-55B057B78C9D}" type="presParOf" srcId="{B5F54E52-9AC9-4563-925E-D48BE8DA7846}" destId="{2A26AD6E-82A8-421F-98CD-5700B504E9BD}" srcOrd="0" destOrd="0" presId="urn:microsoft.com/office/officeart/2005/8/layout/hierarchy1"/>
    <dgm:cxn modelId="{2A692083-97E6-465C-8CB5-5689DCC42154}" type="presParOf" srcId="{B5F54E52-9AC9-4563-925E-D48BE8DA7846}" destId="{AE548F33-646A-4970-BC08-6B759611455F}" srcOrd="1" destOrd="0" presId="urn:microsoft.com/office/officeart/2005/8/layout/hierarchy1"/>
    <dgm:cxn modelId="{9006C01D-1B55-46DA-9643-EF21EC956BD0}" type="presParOf" srcId="{B0634CF9-BFA9-438A-9344-0255301C222F}" destId="{AC34F9BB-D477-4204-8B61-E76F8B1A5EF4}" srcOrd="1" destOrd="0" presId="urn:microsoft.com/office/officeart/2005/8/layout/hierarchy1"/>
    <dgm:cxn modelId="{35E96D66-CD90-4DD3-887A-4582E4A6275D}" type="presParOf" srcId="{7AF2C64C-D734-47A8-BC5D-55DB745529EE}" destId="{630A4AA4-7D8B-4B64-8D98-AC8894FB77B1}" srcOrd="1" destOrd="0" presId="urn:microsoft.com/office/officeart/2005/8/layout/hierarchy1"/>
    <dgm:cxn modelId="{21865212-1DC3-4EF9-927F-09820F60898E}" type="presParOf" srcId="{630A4AA4-7D8B-4B64-8D98-AC8894FB77B1}" destId="{2EB0A6EA-D258-4DE7-9D6D-FC5D7C728C33}" srcOrd="0" destOrd="0" presId="urn:microsoft.com/office/officeart/2005/8/layout/hierarchy1"/>
    <dgm:cxn modelId="{B0ACCC8E-3091-48CC-8E02-72A949135E7A}" type="presParOf" srcId="{2EB0A6EA-D258-4DE7-9D6D-FC5D7C728C33}" destId="{02F34E28-6485-4222-BEF4-A236D625C4C5}" srcOrd="0" destOrd="0" presId="urn:microsoft.com/office/officeart/2005/8/layout/hierarchy1"/>
    <dgm:cxn modelId="{00C62B6A-5F04-4582-AD65-8CF327871721}" type="presParOf" srcId="{2EB0A6EA-D258-4DE7-9D6D-FC5D7C728C33}" destId="{0F665A78-B7E9-4B2A-BC6B-AA1691E7BF59}" srcOrd="1" destOrd="0" presId="urn:microsoft.com/office/officeart/2005/8/layout/hierarchy1"/>
    <dgm:cxn modelId="{F6BFC200-1CB4-4D4A-A16D-26A75AA5F144}" type="presParOf" srcId="{630A4AA4-7D8B-4B64-8D98-AC8894FB77B1}" destId="{1DC7B5CD-8F77-4E05-8C7C-FEB593ADF9D3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A26AD6E-82A8-421F-98CD-5700B504E9BD}">
      <dsp:nvSpPr>
        <dsp:cNvPr id="0" name=""/>
        <dsp:cNvSpPr/>
      </dsp:nvSpPr>
      <dsp:spPr>
        <a:xfrm>
          <a:off x="-199241" y="-510770"/>
          <a:ext cx="4838879" cy="307268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E548F33-646A-4970-BC08-6B759611455F}">
      <dsp:nvSpPr>
        <dsp:cNvPr id="0" name=""/>
        <dsp:cNvSpPr/>
      </dsp:nvSpPr>
      <dsp:spPr>
        <a:xfrm>
          <a:off x="338411" y="0"/>
          <a:ext cx="4838879" cy="307268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500" kern="1200" dirty="0"/>
            <a:t>One in, </a:t>
          </a:r>
        </a:p>
      </dsp:txBody>
      <dsp:txXfrm>
        <a:off x="428407" y="89996"/>
        <a:ext cx="4658887" cy="2892696"/>
      </dsp:txXfrm>
    </dsp:sp>
    <dsp:sp modelId="{02F34E28-6485-4222-BEF4-A236D625C4C5}">
      <dsp:nvSpPr>
        <dsp:cNvPr id="0" name=""/>
        <dsp:cNvSpPr/>
      </dsp:nvSpPr>
      <dsp:spPr>
        <a:xfrm>
          <a:off x="5916048" y="-510770"/>
          <a:ext cx="4838879" cy="307268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F665A78-B7E9-4B2A-BC6B-AA1691E7BF59}">
      <dsp:nvSpPr>
        <dsp:cNvPr id="0" name=""/>
        <dsp:cNvSpPr/>
      </dsp:nvSpPr>
      <dsp:spPr>
        <a:xfrm>
          <a:off x="6453701" y="0"/>
          <a:ext cx="4838879" cy="307268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500" kern="1200" dirty="0"/>
            <a:t>One out</a:t>
          </a:r>
        </a:p>
      </dsp:txBody>
      <dsp:txXfrm>
        <a:off x="6543697" y="89996"/>
        <a:ext cx="4658887" cy="289269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A21818-E75A-458F-AC5B-0E9A2C76B8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48056" y="448056"/>
            <a:ext cx="11292840" cy="3401568"/>
          </a:xfrm>
        </p:spPr>
        <p:txBody>
          <a:bodyPr anchor="b">
            <a:normAutofit/>
          </a:bodyPr>
          <a:lstStyle>
            <a:lvl1pPr algn="l">
              <a:defRPr sz="64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6EE64DE-978B-4F95-BB3C-D027D800874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48056" y="4471416"/>
            <a:ext cx="11292840" cy="1481328"/>
          </a:xfrm>
        </p:spPr>
        <p:txBody>
          <a:bodyPr/>
          <a:lstStyle>
            <a:lvl1pPr marL="0" indent="0" algn="l">
              <a:lnSpc>
                <a:spcPct val="120000"/>
              </a:lnSpc>
              <a:buNone/>
              <a:defRPr sz="2400">
                <a:solidFill>
                  <a:schemeClr val="tx2">
                    <a:alpha val="5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66CC717-08C5-4F3E-B8AA-BA93C8755982}"/>
              </a:ext>
            </a:extLst>
          </p:cNvPr>
          <p:cNvCxnSpPr>
            <a:cxnSpLocks/>
          </p:cNvCxnSpPr>
          <p:nvPr/>
        </p:nvCxnSpPr>
        <p:spPr>
          <a:xfrm>
            <a:off x="449400" y="4122000"/>
            <a:ext cx="11293200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896B5700-AA45-4E20-8BE5-27620411303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370832" y="6153912"/>
            <a:ext cx="5397056" cy="502920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900" cap="all" spc="200" baseline="0">
                <a:solidFill>
                  <a:schemeClr val="tx2">
                    <a:alpha val="55000"/>
                  </a:schemeClr>
                </a:solidFill>
              </a:defRPr>
            </a:lvl1pPr>
          </a:lstStyle>
          <a:p>
            <a:r>
              <a:rPr lang="en-US" spc="200" dirty="0"/>
              <a:t>Sample Footer Text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7C5B7199-CC00-4D38-8B48-F8A5391129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8232" y="6153912"/>
            <a:ext cx="1510856" cy="50292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tx2">
                    <a:alpha val="55000"/>
                  </a:schemeClr>
                </a:solidFill>
              </a:defRPr>
            </a:lvl1pPr>
          </a:lstStyle>
          <a:p>
            <a:fld id="{0D309695-DEC3-40DA-9DF5-330280C9D0E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16BC76EC-3453-4CE0-A71D-BD21940757B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42912" y="6152968"/>
            <a:ext cx="3457576" cy="502920"/>
          </a:xfrm>
          <a:prstGeom prst="rect">
            <a:avLst/>
          </a:prstGeom>
        </p:spPr>
        <p:txBody>
          <a:bodyPr wrap="square" lIns="0" tIns="0" rIns="0" bIns="0" anchor="ctr" anchorCtr="0">
            <a:normAutofit/>
          </a:bodyPr>
          <a:lstStyle>
            <a:lvl1pPr>
              <a:defRPr sz="900" cap="all" spc="200" baseline="0">
                <a:solidFill>
                  <a:schemeClr val="tx1">
                    <a:alpha val="55000"/>
                  </a:schemeClr>
                </a:solidFill>
              </a:defRPr>
            </a:lvl1pPr>
          </a:lstStyle>
          <a:p>
            <a:fld id="{8256C2ED-54A4-480D-B5C8-65C0D62359B9}" type="datetime2">
              <a:rPr lang="en-US" smtClean="0"/>
              <a:pPr/>
              <a:t>Thursday, April 25, 2024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40567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1733FC-38A1-463C-BF3D-0D99784E02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AFD076A-A004-4560-A43B-028624E20D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448056" y="1956816"/>
            <a:ext cx="11301984" cy="399592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CFBA60-9309-4F2A-9FA9-305C4AFBECA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38912" y="6153912"/>
            <a:ext cx="3456432" cy="502920"/>
          </a:xfrm>
          <a:prstGeom prst="rect">
            <a:avLst/>
          </a:prstGeom>
        </p:spPr>
        <p:txBody>
          <a:bodyPr/>
          <a:lstStyle/>
          <a:p>
            <a:fld id="{53CF612A-4CB0-4F57-9A87-F049CECB184D}" type="datetime2">
              <a:rPr lang="en-US" smtClean="0"/>
              <a:t>Thursday, April 25, 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1BF451-928F-4E55-8A76-111D0E2112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5EC161-BA80-4E93-AEB1-B61E38C098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309695-DEC3-40DA-9DF5-330280C9D0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80744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EA44E3E-5EFE-4FCB-86A2-5E20CC6525E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10232136" y="448056"/>
            <a:ext cx="1581912" cy="550468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495005E-2E0C-4200-BF29-1135A35EE9B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438912" y="438912"/>
            <a:ext cx="9436608" cy="550468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12BBBED-3B21-4271-BC0F-BBA258B59D4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38912" y="6153912"/>
            <a:ext cx="3456432" cy="502920"/>
          </a:xfrm>
          <a:prstGeom prst="rect">
            <a:avLst/>
          </a:prstGeom>
        </p:spPr>
        <p:txBody>
          <a:bodyPr/>
          <a:lstStyle/>
          <a:p>
            <a:fld id="{8F397F40-C8F7-4897-A6B8-241042F913A9}" type="datetime2">
              <a:rPr lang="en-US" smtClean="0"/>
              <a:t>Thursday, April 25, 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D89CED5-56F3-4943-8143-918F7A860C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C87180-7248-4741-8E3B-9AAFB414DD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309695-DEC3-40DA-9DF5-330280C9D0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33110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9B7685-BDD9-488F-B082-33592E0F13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wrap="square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9CB5FF-7FB5-4B8A-BF1C-48765D40B4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8056" y="1735200"/>
            <a:ext cx="11293200" cy="3783013"/>
          </a:xfrm>
        </p:spPr>
        <p:txBody>
          <a:bodyPr wrap="square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BDA03860-F8F0-4186-B5D0-72C935B2C2A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370832" y="6153912"/>
            <a:ext cx="5397056" cy="502920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900" cap="all" spc="200" baseline="0">
                <a:solidFill>
                  <a:schemeClr val="tx2">
                    <a:alpha val="55000"/>
                  </a:schemeClr>
                </a:solidFill>
              </a:defRPr>
            </a:lvl1pPr>
          </a:lstStyle>
          <a:p>
            <a:r>
              <a:rPr lang="en-US" spc="200" dirty="0"/>
              <a:t>Sample Footer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0B9D802-9E36-42DA-B6CA-6C937CBE8A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8232" y="6153912"/>
            <a:ext cx="1510856" cy="50292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tx2">
                    <a:alpha val="55000"/>
                  </a:schemeClr>
                </a:solidFill>
              </a:defRPr>
            </a:lvl1pPr>
          </a:lstStyle>
          <a:p>
            <a:fld id="{0D309695-DEC3-40DA-9DF5-330280C9D0E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C227B5A7-BF66-4C50-9DAD-A24070310B8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42912" y="6152968"/>
            <a:ext cx="3457576" cy="502920"/>
          </a:xfrm>
          <a:prstGeom prst="rect">
            <a:avLst/>
          </a:prstGeom>
        </p:spPr>
        <p:txBody>
          <a:bodyPr wrap="square" lIns="0" tIns="0" rIns="0" bIns="0" anchor="ctr" anchorCtr="0">
            <a:normAutofit/>
          </a:bodyPr>
          <a:lstStyle>
            <a:lvl1pPr>
              <a:defRPr sz="900" cap="all" spc="200" baseline="0">
                <a:solidFill>
                  <a:schemeClr val="tx1">
                    <a:alpha val="55000"/>
                  </a:schemeClr>
                </a:solidFill>
              </a:defRPr>
            </a:lvl1pPr>
          </a:lstStyle>
          <a:p>
            <a:fld id="{8256C2ED-54A4-480D-B5C8-65C0D62359B9}" type="datetime2">
              <a:rPr lang="en-US" smtClean="0"/>
              <a:pPr/>
              <a:t>Thursday, April 25, 2024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87592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6E2B8D-DB20-44D1-84BC-F766859133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8056" y="448056"/>
            <a:ext cx="11311128" cy="3401568"/>
          </a:xfrm>
        </p:spPr>
        <p:txBody>
          <a:bodyPr anchor="b">
            <a:normAutofit/>
          </a:bodyPr>
          <a:lstStyle>
            <a:lvl1pPr>
              <a:defRPr sz="6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594C298-618E-4642-8F2B-8DD253ED5C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48056" y="4471416"/>
            <a:ext cx="11292840" cy="1481328"/>
          </a:xfrm>
        </p:spPr>
        <p:txBody>
          <a:bodyPr/>
          <a:lstStyle>
            <a:lvl1pPr marL="0" indent="0">
              <a:lnSpc>
                <a:spcPct val="120000"/>
              </a:lnSpc>
              <a:buNone/>
              <a:defRPr sz="2400">
                <a:solidFill>
                  <a:schemeClr val="tx2">
                    <a:alpha val="5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B3ECD5-2EEA-457B-9C93-36F8AF368EC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38912" y="6153912"/>
            <a:ext cx="3456432" cy="502920"/>
          </a:xfrm>
          <a:prstGeom prst="rect">
            <a:avLst/>
          </a:prstGeom>
        </p:spPr>
        <p:txBody>
          <a:bodyPr/>
          <a:lstStyle/>
          <a:p>
            <a:fld id="{10EDCA73-0A86-4195-A787-75037827079D}" type="datetime2">
              <a:rPr lang="en-US" smtClean="0"/>
              <a:t>Thursday, April 25, 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9A15D4-F172-4025-9290-C8F5D41972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26CD73-9984-4E1D-BD74-37115C1F4C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Ins="219456"/>
          <a:lstStyle/>
          <a:p>
            <a:fld id="{0D309695-DEC3-40DA-9DF5-330280C9D0E8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E99FAD47-5E44-4EE5-A422-A77593F8F3A3}"/>
              </a:ext>
            </a:extLst>
          </p:cNvPr>
          <p:cNvCxnSpPr>
            <a:cxnSpLocks/>
          </p:cNvCxnSpPr>
          <p:nvPr/>
        </p:nvCxnSpPr>
        <p:spPr>
          <a:xfrm>
            <a:off x="449400" y="4122000"/>
            <a:ext cx="11293200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897034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974E41-AB27-418C-AA9E-8F863DDE36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B9E10A-E18D-4122-A71B-0A22F695E07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48056" y="1735200"/>
            <a:ext cx="5431536" cy="4214750"/>
          </a:xfrm>
        </p:spPr>
        <p:txBody>
          <a:bodyPr/>
          <a:lstStyle>
            <a:lvl1pPr marL="450000">
              <a:defRPr/>
            </a:lvl1pPr>
            <a:lvl2pPr marL="900000">
              <a:defRPr/>
            </a:lvl2pPr>
            <a:lvl3pPr marL="1350000">
              <a:defRPr/>
            </a:lvl3pPr>
            <a:lvl4pPr marL="1800000">
              <a:defRPr/>
            </a:lvl4pPr>
            <a:lvl5pPr marL="2250000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0CB980D-2720-431B-88C8-4D837023BBF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9360" y="1735200"/>
            <a:ext cx="5431536" cy="4214750"/>
          </a:xfrm>
        </p:spPr>
        <p:txBody>
          <a:bodyPr/>
          <a:lstStyle>
            <a:lvl2pPr marL="900000">
              <a:defRPr/>
            </a:lvl2pPr>
            <a:lvl3pPr marL="1350000">
              <a:defRPr/>
            </a:lvl3pPr>
            <a:lvl4pPr marL="1800000">
              <a:defRPr/>
            </a:lvl4pPr>
            <a:lvl5pPr marL="2430000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E8EB211-F6F7-4C53-B25F-F1EBF7A8BF4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38912" y="6153912"/>
            <a:ext cx="3456432" cy="502920"/>
          </a:xfrm>
          <a:prstGeom prst="rect">
            <a:avLst/>
          </a:prstGeom>
        </p:spPr>
        <p:txBody>
          <a:bodyPr/>
          <a:lstStyle/>
          <a:p>
            <a:fld id="{83C75374-B296-498E-A935-80631EA9020D}" type="datetime2">
              <a:rPr lang="en-US" smtClean="0"/>
              <a:t>Thursday, April 25, 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0AA830D-482E-415E-B855-D561B94BDC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D7FB2AC-9F49-4D35-8C5E-ECECC6B131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Ins="219456"/>
          <a:lstStyle/>
          <a:p>
            <a:fld id="{0D309695-DEC3-40DA-9DF5-330280C9D0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14995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025D59-DC0A-4295-8714-902B54B983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8056" y="388800"/>
            <a:ext cx="11311128" cy="11412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67A33E2-E7AE-4E37-9DF1-69697E45D2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48056" y="1774952"/>
            <a:ext cx="5431536" cy="612648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2000" b="0" i="1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A2E79D5-E651-4B82-AFAA-DE6E16AC3EB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48056" y="2752344"/>
            <a:ext cx="5431536" cy="3200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1A91196-F771-42C3-A726-A4ECF561FFF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09360" y="1774952"/>
            <a:ext cx="5431536" cy="612648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2000" b="0" i="1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776BA18-D373-4B5F-B812-5D5E4C2378E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09360" y="2752344"/>
            <a:ext cx="5431536" cy="3200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395D0EB-9F99-4C95-ADA6-AC6B493CCA9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38912" y="6153912"/>
            <a:ext cx="3456432" cy="502920"/>
          </a:xfrm>
          <a:prstGeom prst="rect">
            <a:avLst/>
          </a:prstGeom>
        </p:spPr>
        <p:txBody>
          <a:bodyPr/>
          <a:lstStyle/>
          <a:p>
            <a:fld id="{B098B728-214A-4ABC-8432-5B3A5A66A987}" type="datetime2">
              <a:rPr lang="en-US" smtClean="0"/>
              <a:t>Thursday, April 25, 2024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7EB69A9-1E48-4683-8873-D888C39E6E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57E419C-3010-4562-BA4B-ECBC2DBE62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Ins="219456"/>
          <a:lstStyle/>
          <a:p>
            <a:fld id="{0D309695-DEC3-40DA-9DF5-330280C9D0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0247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D58066-A255-4886-A4B0-2AC829A768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8056" y="388800"/>
            <a:ext cx="11311128" cy="5559552"/>
          </a:xfrm>
        </p:spPr>
        <p:txBody>
          <a:bodyPr wrap="square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068D80A-6560-46E3-AF30-9CEC54EA747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38912" y="6153912"/>
            <a:ext cx="3456432" cy="502920"/>
          </a:xfrm>
          <a:prstGeom prst="rect">
            <a:avLst/>
          </a:prstGeom>
        </p:spPr>
        <p:txBody>
          <a:bodyPr/>
          <a:lstStyle/>
          <a:p>
            <a:fld id="{015F02D0-6806-43AF-9888-2359BF40C204}" type="datetime2">
              <a:rPr lang="en-US" smtClean="0"/>
              <a:t>Thursday, April 25, 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AB673C2-FB1E-46F5-8CFB-93B9DB8070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91E2120-410F-4382-81AB-37F161F721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Ins="219456"/>
          <a:lstStyle/>
          <a:p>
            <a:fld id="{0D309695-DEC3-40DA-9DF5-330280C9D0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82979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2802222-E41B-48E7-BF06-5C5509D621C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38912" y="6153912"/>
            <a:ext cx="3456432" cy="502920"/>
          </a:xfrm>
          <a:prstGeom prst="rect">
            <a:avLst/>
          </a:prstGeom>
        </p:spPr>
        <p:txBody>
          <a:bodyPr/>
          <a:lstStyle/>
          <a:p>
            <a:fld id="{8EE14D2D-B1AF-4197-82D6-FC1F8BD05681}" type="datetime2">
              <a:rPr lang="en-US" smtClean="0"/>
              <a:t>Thursday, April 25, 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7A636E3-B721-46E8-882F-C123530F0F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4FC1178-3E0E-449A-B799-009C04C069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309695-DEC3-40DA-9DF5-330280C9D0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2263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C23392-4FF4-4922-A14E-8AA23A9BDD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8056" y="388800"/>
            <a:ext cx="3447288" cy="1069848"/>
          </a:xfrm>
        </p:spPr>
        <p:txBody>
          <a:bodyPr wrap="square" anchor="t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4FB38E-5055-4C9B-9A3B-A7B3A48879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70832" y="393192"/>
            <a:ext cx="7379208" cy="5559552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2EC2DB-2ED3-408C-BFF2-F413C9D8F91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48056" y="1733550"/>
            <a:ext cx="3447288" cy="4219194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1374FDF-3000-4B2C-AC88-8CE34D68059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38912" y="6153912"/>
            <a:ext cx="3456432" cy="502920"/>
          </a:xfrm>
          <a:prstGeom prst="rect">
            <a:avLst/>
          </a:prstGeom>
        </p:spPr>
        <p:txBody>
          <a:bodyPr/>
          <a:lstStyle/>
          <a:p>
            <a:fld id="{98771CEB-9838-4245-91B8-EFBAFE2D8B44}" type="datetime2">
              <a:rPr lang="en-US" smtClean="0"/>
              <a:t>Thursday, April 25, 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DA0B7F4-5B8C-49BD-9BDA-FCBD13E24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502BC00-0803-4A53-8657-91CE0DB80E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309695-DEC3-40DA-9DF5-330280C9D0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6516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5C2A98-C272-40D9-B75A-77A3D58678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8056" y="388800"/>
            <a:ext cx="3447288" cy="1069848"/>
          </a:xfrm>
        </p:spPr>
        <p:txBody>
          <a:bodyPr wrap="square" anchor="t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AD50DAC-9AC3-4A9A-91B7-6C95E436256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370832" y="441324"/>
            <a:ext cx="7373112" cy="5511419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3721B04-C243-49A9-B5D3-48337929094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48056" y="1735200"/>
            <a:ext cx="3447288" cy="421475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38E949C-DD35-44F6-B45A-35134D7E129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38912" y="6153912"/>
            <a:ext cx="3456432" cy="502920"/>
          </a:xfrm>
          <a:prstGeom prst="rect">
            <a:avLst/>
          </a:prstGeom>
        </p:spPr>
        <p:txBody>
          <a:bodyPr/>
          <a:lstStyle/>
          <a:p>
            <a:fld id="{51D3F6BF-A585-41F8-88DF-7E5D069F892A}" type="datetime2">
              <a:rPr lang="en-US" smtClean="0"/>
              <a:t>Thursday, April 25, 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BC70102-4B8E-4FEC-9BB7-97FDC1EABF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Sample Footer Text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86693AF-08A9-4388-A9B8-174D539559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309695-DEC3-40DA-9DF5-330280C9D0E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03001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3DDBCE8-F60C-4E3A-83C0-BDE8DD2DE1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8056" y="388800"/>
            <a:ext cx="11301984" cy="1141200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BBC57F-72F2-48BC-B1EE-1F2C6155D7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48056" y="1733550"/>
            <a:ext cx="11293200" cy="3783013"/>
          </a:xfrm>
          <a:prstGeom prst="rect">
            <a:avLst/>
          </a:prstGeom>
        </p:spPr>
        <p:txBody>
          <a:bodyPr vert="horz" lIns="0" tIns="0" rIns="91440" bIns="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0FBC45-A4BC-4EE5-82B1-8BC79122559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370832" y="6153912"/>
            <a:ext cx="5397056" cy="502920"/>
          </a:xfrm>
          <a:prstGeom prst="rect">
            <a:avLst/>
          </a:prstGeom>
        </p:spPr>
        <p:txBody>
          <a:bodyPr vert="horz" lIns="0" tIns="0" rIns="91440" bIns="0" rtlCol="0" anchor="ctr"/>
          <a:lstStyle>
            <a:lvl1pPr algn="l">
              <a:defRPr sz="900" cap="all" spc="200" baseline="0">
                <a:solidFill>
                  <a:schemeClr val="tx2">
                    <a:alpha val="55000"/>
                  </a:schemeClr>
                </a:solidFill>
              </a:defRPr>
            </a:lvl1pPr>
          </a:lstStyle>
          <a:p>
            <a:r>
              <a:rPr lang="en-US" spc="200" dirty="0"/>
              <a:t>Sample Footer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5E1300-1995-409E-B058-59180872B6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38232" y="6153912"/>
            <a:ext cx="1510856" cy="50292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0">
                <a:solidFill>
                  <a:schemeClr val="tx2">
                    <a:alpha val="55000"/>
                  </a:schemeClr>
                </a:solidFill>
              </a:defRPr>
            </a:lvl1pPr>
          </a:lstStyle>
          <a:p>
            <a:fld id="{0D309695-DEC3-40DA-9DF5-330280C9D0E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639030E9-7F3B-403F-96B2-7C2C627C30A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42912" y="6152968"/>
            <a:ext cx="3457576" cy="502920"/>
          </a:xfrm>
          <a:prstGeom prst="rect">
            <a:avLst/>
          </a:prstGeom>
        </p:spPr>
        <p:txBody>
          <a:bodyPr wrap="square" lIns="0" tIns="0" rIns="0" bIns="0" anchor="ctr" anchorCtr="0">
            <a:normAutofit/>
          </a:bodyPr>
          <a:lstStyle>
            <a:lvl1pPr>
              <a:defRPr sz="900" cap="all" spc="200" baseline="0">
                <a:solidFill>
                  <a:schemeClr val="tx1">
                    <a:alpha val="55000"/>
                  </a:schemeClr>
                </a:solidFill>
              </a:defRPr>
            </a:lvl1pPr>
          </a:lstStyle>
          <a:p>
            <a:fld id="{8256C2ED-54A4-480D-B5C8-65C0D62359B9}" type="datetime2">
              <a:rPr lang="en-US" smtClean="0"/>
              <a:pPr/>
              <a:t>Thursday, April 25, 2024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303801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i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450000" indent="-448056" algn="l" defTabSz="914400" rtl="0" eaLnBrk="1" latinLnBrk="0" hangingPunct="1">
        <a:lnSpc>
          <a:spcPct val="140000"/>
        </a:lnSpc>
        <a:spcBef>
          <a:spcPts val="1000"/>
        </a:spcBef>
        <a:buFont typeface="Calibri Light" panose="020F0302020204030204" pitchFamily="34" charset="0"/>
        <a:buChar char="→"/>
        <a:defRPr sz="1800" kern="1200">
          <a:solidFill>
            <a:schemeClr val="tx2">
              <a:alpha val="55000"/>
            </a:schemeClr>
          </a:solidFill>
          <a:latin typeface="+mn-lt"/>
          <a:ea typeface="+mn-ea"/>
          <a:cs typeface="+mn-cs"/>
        </a:defRPr>
      </a:lvl1pPr>
      <a:lvl2pPr marL="900000" indent="-448056" algn="l" defTabSz="914400" rtl="0" eaLnBrk="1" latinLnBrk="0" hangingPunct="1">
        <a:lnSpc>
          <a:spcPct val="140000"/>
        </a:lnSpc>
        <a:spcBef>
          <a:spcPts val="500"/>
        </a:spcBef>
        <a:buFont typeface="Calibri Light" panose="020F0302020204030204" pitchFamily="34" charset="0"/>
        <a:buChar char="→"/>
        <a:defRPr sz="1800" kern="1200">
          <a:solidFill>
            <a:schemeClr val="tx2">
              <a:alpha val="55000"/>
            </a:schemeClr>
          </a:solidFill>
          <a:latin typeface="+mn-lt"/>
          <a:ea typeface="+mn-ea"/>
          <a:cs typeface="+mn-cs"/>
        </a:defRPr>
      </a:lvl2pPr>
      <a:lvl3pPr marL="1350000" indent="-448056" algn="l" defTabSz="914400" rtl="0" eaLnBrk="1" latinLnBrk="0" hangingPunct="1">
        <a:lnSpc>
          <a:spcPct val="140000"/>
        </a:lnSpc>
        <a:spcBef>
          <a:spcPts val="500"/>
        </a:spcBef>
        <a:buFont typeface="Calibri Light" panose="020F0302020204030204" pitchFamily="34" charset="0"/>
        <a:buChar char="→"/>
        <a:defRPr sz="1800" kern="1200">
          <a:solidFill>
            <a:schemeClr val="tx2">
              <a:alpha val="55000"/>
            </a:schemeClr>
          </a:solidFill>
          <a:latin typeface="+mn-lt"/>
          <a:ea typeface="+mn-ea"/>
          <a:cs typeface="+mn-cs"/>
        </a:defRPr>
      </a:lvl3pPr>
      <a:lvl4pPr marL="1800000" indent="-448056" algn="l" defTabSz="914400" rtl="0" eaLnBrk="1" latinLnBrk="0" hangingPunct="1">
        <a:lnSpc>
          <a:spcPct val="140000"/>
        </a:lnSpc>
        <a:spcBef>
          <a:spcPts val="500"/>
        </a:spcBef>
        <a:buFont typeface="Calibri Light" panose="020F0302020204030204" pitchFamily="34" charset="0"/>
        <a:buChar char="→"/>
        <a:defRPr sz="1800" kern="1200">
          <a:solidFill>
            <a:schemeClr val="tx2">
              <a:alpha val="55000"/>
            </a:schemeClr>
          </a:solidFill>
          <a:latin typeface="+mn-lt"/>
          <a:ea typeface="+mn-ea"/>
          <a:cs typeface="+mn-cs"/>
        </a:defRPr>
      </a:lvl4pPr>
      <a:lvl5pPr marL="2250000" indent="-448056" algn="l" defTabSz="914400" rtl="0" eaLnBrk="1" latinLnBrk="0" hangingPunct="1">
        <a:lnSpc>
          <a:spcPct val="140000"/>
        </a:lnSpc>
        <a:spcBef>
          <a:spcPts val="500"/>
        </a:spcBef>
        <a:buFont typeface="Calibri Light" panose="020F0302020204030204" pitchFamily="34" charset="0"/>
        <a:buChar char="→"/>
        <a:defRPr sz="1800" kern="1200">
          <a:solidFill>
            <a:schemeClr val="tx2">
              <a:alpha val="5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positek.net/which-amazon-alexa/" TargetMode="Externa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creativecommons.org/licenses/by-sa/3.0/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hyperlink" Target="https://creativecommons.org/licenses/by-nc-nd/3.0/" TargetMode="External"/><Relationship Id="rId7" Type="http://schemas.openxmlformats.org/officeDocument/2006/relationships/image" Target="../media/image3.jpg"/><Relationship Id="rId2" Type="http://schemas.openxmlformats.org/officeDocument/2006/relationships/hyperlink" Target="http://janicetantonblog.com/art-tips-learning-opportunities/green-your-shipping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jpg"/><Relationship Id="rId5" Type="http://schemas.openxmlformats.org/officeDocument/2006/relationships/hyperlink" Target="https://creativecommons.org/licenses/by-sa/3.0/" TargetMode="External"/><Relationship Id="rId4" Type="http://schemas.openxmlformats.org/officeDocument/2006/relationships/hyperlink" Target="https://commons.wikimedia.org/wiki/Waste_containers" TargetMode="External"/><Relationship Id="rId9" Type="http://schemas.openxmlformats.org/officeDocument/2006/relationships/hyperlink" Target="http://www.pngall.com/folders-png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creativecommons.org/licenses/by-sa/3.0/" TargetMode="External"/><Relationship Id="rId4" Type="http://schemas.openxmlformats.org/officeDocument/2006/relationships/hyperlink" Target="https://pt.wikiversity.org/wiki/Ficheiro:Approve.svg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creativecommons.org/licenses/by-nc/3.0/" TargetMode="External"/><Relationship Id="rId2" Type="http://schemas.openxmlformats.org/officeDocument/2006/relationships/hyperlink" Target="http://grantgoddess.blogspot.com/2010/08/to-do-lists-keep-this-grant-writer-on.html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xels.com/photo/black-calendar-close-up-composition-273011/" TargetMode="External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creativecommons.org/licenses/by-sa/3.0/" TargetMode="External"/><Relationship Id="rId5" Type="http://schemas.openxmlformats.org/officeDocument/2006/relationships/hyperlink" Target="http://zh.wikipedia.org/zh-hant/file:check_sheet.svg" TargetMode="Externa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jdorganizer.blogspot.com/2008/11/definitive-guide-15-ways-to-store-shoes.html" TargetMode="External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creativecommons.org/licenses/by-nc-sa/3.0/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lickr.com/photos/modernmami/8426653227" TargetMode="External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http://www.flickr.com/photos/free-stock/6974008437/" TargetMode="External"/><Relationship Id="rId3" Type="http://schemas.openxmlformats.org/officeDocument/2006/relationships/diagramLayout" Target="../diagrams/layout1.xml"/><Relationship Id="rId7" Type="http://schemas.openxmlformats.org/officeDocument/2006/relationships/image" Target="../media/image12.jpg"/><Relationship Id="rId12" Type="http://schemas.openxmlformats.org/officeDocument/2006/relationships/hyperlink" Target="https://creativecommons.org/licenses/by-nc-sa/3.0/" TargetMode="Externa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openxmlformats.org/officeDocument/2006/relationships/hyperlink" Target="https://runblogger.com/2014/02/maximalist-running-shoes-some-thoughts-on-the-new-trend-in-running.html" TargetMode="External"/><Relationship Id="rId5" Type="http://schemas.openxmlformats.org/officeDocument/2006/relationships/diagramColors" Target="../diagrams/colors1.xml"/><Relationship Id="rId10" Type="http://schemas.openxmlformats.org/officeDocument/2006/relationships/image" Target="../media/image13.jpg"/><Relationship Id="rId4" Type="http://schemas.openxmlformats.org/officeDocument/2006/relationships/diagramQuickStyle" Target="../diagrams/quickStyle1.xml"/><Relationship Id="rId9" Type="http://schemas.openxmlformats.org/officeDocument/2006/relationships/hyperlink" Target="https://creativecommons.org/licenses/by/3.0/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lickr.com/photos/mastermaq/2348828260/" TargetMode="External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creativecommons.org/licenses/by-sa/3.0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F2E5B6AE-5EFE-45F0-A2AE-ED771CA3D7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Colourful adhesive taps and pen on open notebook">
            <a:extLst>
              <a:ext uri="{FF2B5EF4-FFF2-40B4-BE49-F238E27FC236}">
                <a16:creationId xmlns:a16="http://schemas.microsoft.com/office/drawing/2014/main" id="{5BF14D03-D35E-4F43-B8D8-D279A6CAFF3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5730"/>
          <a:stretch/>
        </p:blipFill>
        <p:spPr>
          <a:xfrm>
            <a:off x="1" y="10"/>
            <a:ext cx="12192000" cy="6857989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54B995A6-4802-435A-B06E-3000755057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92000" cy="2959200"/>
          </a:xfrm>
          <a:prstGeom prst="rect">
            <a:avLst/>
          </a:prstGeom>
          <a:solidFill>
            <a:schemeClr val="bg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3D8938B-B453-4248-8194-5A9491A5E7D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48055" y="655200"/>
            <a:ext cx="11293200" cy="1000800"/>
          </a:xfrm>
        </p:spPr>
        <p:txBody>
          <a:bodyPr anchor="t">
            <a:normAutofit/>
          </a:bodyPr>
          <a:lstStyle/>
          <a:p>
            <a:r>
              <a:rPr lang="en-US" dirty="0"/>
              <a:t>Get Organized Day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C662B8A-DEB6-4531-B2BA-6CB0E7103FD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48055" y="1645200"/>
            <a:ext cx="11293200" cy="986400"/>
          </a:xfrm>
        </p:spPr>
        <p:txBody>
          <a:bodyPr anchor="ctr">
            <a:normAutofit/>
          </a:bodyPr>
          <a:lstStyle/>
          <a:p>
            <a:pPr>
              <a:lnSpc>
                <a:spcPct val="110000"/>
              </a:lnSpc>
            </a:pPr>
            <a:r>
              <a:rPr lang="en-US" sz="5900" dirty="0"/>
              <a:t>April 26</a:t>
            </a:r>
            <a:r>
              <a:rPr lang="en-US" sz="5900"/>
              <a:t>, 2024</a:t>
            </a:r>
            <a:endParaRPr lang="en-US" sz="5900" dirty="0"/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D255B435-D9F3-4A31-B89E-36741390DB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50000" y="450000"/>
            <a:ext cx="11293200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63332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7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C66CC717-08C5-4F3E-B8AA-BA93C87559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49400" y="4122000"/>
            <a:ext cx="11293200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F2E5B6AE-5EFE-45F0-A2AE-ED771CA3D7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BB46A7B-3A92-4D4F-A4ED-C9BE789C6D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8055" y="662400"/>
            <a:ext cx="11293200" cy="1000800"/>
          </a:xfrm>
        </p:spPr>
        <p:txBody>
          <a:bodyPr vert="horz" lIns="0" tIns="0" rIns="0" bIns="0" rtlCol="0" anchor="ctr"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6400"/>
              <a:t>Tip # 7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123BE4-0BD8-4251-A361-4322B3EADB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8055" y="1652400"/>
            <a:ext cx="11293200" cy="984885"/>
          </a:xfrm>
        </p:spPr>
        <p:txBody>
          <a:bodyPr vert="horz" lIns="0" tIns="0" rIns="91440" bIns="0" rtlCol="0" anchor="ctr">
            <a:normAutofit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en-US" sz="5900"/>
              <a:t>Make a playlist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D255B435-D9F3-4A31-B89E-36741390DB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50000" y="450000"/>
            <a:ext cx="11293200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 descr="A picture containing assorted listening electronics.">
            <a:extLst>
              <a:ext uri="{FF2B5EF4-FFF2-40B4-BE49-F238E27FC236}">
                <a16:creationId xmlns:a16="http://schemas.microsoft.com/office/drawing/2014/main" id="{65EF691F-BC1E-4015-B47A-9C5D57AD86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2470888" y="3092685"/>
            <a:ext cx="8024034" cy="330991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E7E7CE7-B331-424C-ADCE-2C581B9ADA17}"/>
              </a:ext>
            </a:extLst>
          </p:cNvPr>
          <p:cNvSpPr txBox="1"/>
          <p:nvPr/>
        </p:nvSpPr>
        <p:spPr>
          <a:xfrm>
            <a:off x="7011717" y="5747144"/>
            <a:ext cx="2709395" cy="200055"/>
          </a:xfrm>
          <a:prstGeom prst="rect">
            <a:avLst/>
          </a:prstGeom>
          <a:solidFill>
            <a:srgbClr val="000000"/>
          </a:solidFill>
        </p:spPr>
        <p:txBody>
          <a:bodyPr wrap="none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en-US" sz="700">
                <a:solidFill>
                  <a:srgbClr val="FFFFFF"/>
                </a:solidFill>
                <a:hlinkClick r:id="rId3" tooltip="https://positek.net/which-amazon-alexa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This Photo</a:t>
            </a:r>
            <a:r>
              <a:rPr lang="en-US" sz="700">
                <a:solidFill>
                  <a:srgbClr val="FFFFFF"/>
                </a:solidFill>
              </a:rPr>
              <a:t> by Unknown Author is licensed under </a:t>
            </a:r>
            <a:r>
              <a:rPr lang="en-US" sz="700">
                <a:solidFill>
                  <a:srgbClr val="FFFFFF"/>
                </a:solidFill>
                <a:hlinkClick r:id="rId4" tooltip="https://creativecommons.org/licenses/by-sa/3.0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BY-SA</a:t>
            </a:r>
            <a:endParaRPr lang="en-US" sz="7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1840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C66CC717-08C5-4F3E-B8AA-BA93C87559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49400" y="4122000"/>
            <a:ext cx="11293200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37" name="Rectangle 36">
            <a:extLst>
              <a:ext uri="{FF2B5EF4-FFF2-40B4-BE49-F238E27FC236}">
                <a16:creationId xmlns:a16="http://schemas.microsoft.com/office/drawing/2014/main" id="{F2E5B6AE-5EFE-45F0-A2AE-ED771CA3D7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E3F1886-D61D-4D97-9505-C55CC46005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8055" y="662400"/>
            <a:ext cx="11293200" cy="1000800"/>
          </a:xfrm>
        </p:spPr>
        <p:txBody>
          <a:bodyPr vert="horz" lIns="0" tIns="0" rIns="0" bIns="0" rtlCol="0" anchor="ctr"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5900"/>
              <a:t>What are some tips that you use?</a:t>
            </a:r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D255B435-D9F3-4A31-B89E-36741390DB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50000" y="450000"/>
            <a:ext cx="11293200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Content Placeholder 4" descr="Calculator and notepad">
            <a:extLst>
              <a:ext uri="{FF2B5EF4-FFF2-40B4-BE49-F238E27FC236}">
                <a16:creationId xmlns:a16="http://schemas.microsoft.com/office/drawing/2014/main" id="{1C0C2C5E-A6EB-4671-BB58-0A6402AE9A7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01"/>
          <a:stretch/>
        </p:blipFill>
        <p:spPr>
          <a:xfrm>
            <a:off x="450001" y="2959200"/>
            <a:ext cx="3643751" cy="2987999"/>
          </a:xfrm>
          <a:custGeom>
            <a:avLst/>
            <a:gdLst/>
            <a:ahLst/>
            <a:cxnLst/>
            <a:rect l="l" t="t" r="r" b="b"/>
            <a:pathLst>
              <a:path w="3643751" h="2987999">
                <a:moveTo>
                  <a:pt x="0" y="0"/>
                </a:moveTo>
                <a:lnTo>
                  <a:pt x="3643751" y="0"/>
                </a:lnTo>
                <a:lnTo>
                  <a:pt x="3643751" y="2987999"/>
                </a:lnTo>
                <a:lnTo>
                  <a:pt x="0" y="2987999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8" name="Content Placeholder 7" descr="Red marker on a calendar">
            <a:extLst>
              <a:ext uri="{FF2B5EF4-FFF2-40B4-BE49-F238E27FC236}">
                <a16:creationId xmlns:a16="http://schemas.microsoft.com/office/drawing/2014/main" id="{AFC03C5E-D761-12B8-3F3E-DAD418AC376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601"/>
          <a:stretch/>
        </p:blipFill>
        <p:spPr>
          <a:xfrm>
            <a:off x="4273752" y="2959200"/>
            <a:ext cx="3643751" cy="2987999"/>
          </a:xfrm>
          <a:custGeom>
            <a:avLst/>
            <a:gdLst/>
            <a:ahLst/>
            <a:cxnLst/>
            <a:rect l="l" t="t" r="r" b="b"/>
            <a:pathLst>
              <a:path w="3643751" h="2987999">
                <a:moveTo>
                  <a:pt x="0" y="0"/>
                </a:moveTo>
                <a:lnTo>
                  <a:pt x="3643751" y="0"/>
                </a:lnTo>
                <a:lnTo>
                  <a:pt x="3643751" y="2987999"/>
                </a:lnTo>
                <a:lnTo>
                  <a:pt x="0" y="2987999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7" name="Content Placeholder 6" descr="Multi colored shirts hanging on the closet">
            <a:extLst>
              <a:ext uri="{FF2B5EF4-FFF2-40B4-BE49-F238E27FC236}">
                <a16:creationId xmlns:a16="http://schemas.microsoft.com/office/drawing/2014/main" id="{873648E1-870B-4742-87FB-627984D937B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905" b="-1"/>
          <a:stretch/>
        </p:blipFill>
        <p:spPr>
          <a:xfrm>
            <a:off x="8097503" y="2959200"/>
            <a:ext cx="3643753" cy="2987999"/>
          </a:xfrm>
          <a:custGeom>
            <a:avLst/>
            <a:gdLst/>
            <a:ahLst/>
            <a:cxnLst/>
            <a:rect l="l" t="t" r="r" b="b"/>
            <a:pathLst>
              <a:path w="3643753" h="2987999">
                <a:moveTo>
                  <a:pt x="0" y="0"/>
                </a:moveTo>
                <a:lnTo>
                  <a:pt x="3643753" y="0"/>
                </a:lnTo>
                <a:lnTo>
                  <a:pt x="3643753" y="2987999"/>
                </a:lnTo>
                <a:lnTo>
                  <a:pt x="0" y="2987999"/>
                </a:lnTo>
                <a:lnTo>
                  <a:pt x="0" y="0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9653314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7D2227-8222-0C3E-8422-6C78890A8B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Information: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A0EC6D-5B69-5A3A-464A-4B2984FCC2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Checkiday.com</a:t>
            </a:r>
          </a:p>
          <a:p>
            <a:r>
              <a:rPr lang="en-US" dirty="0"/>
              <a:t>Google.com</a:t>
            </a:r>
          </a:p>
        </p:txBody>
      </p:sp>
    </p:spTree>
    <p:extLst>
      <p:ext uri="{BB962C8B-B14F-4D97-AF65-F5344CB8AC3E}">
        <p14:creationId xmlns:p14="http://schemas.microsoft.com/office/powerpoint/2010/main" val="1596573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28074A1A-6F88-4EE4-BC33-380C29D3E6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7F935FD8-9F2E-4F15-8ED9-1C692DA6F3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527600" y="450000"/>
            <a:ext cx="0" cy="596520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3DEB2F-D65D-40E5-B925-7562745B23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66800" y="323999"/>
            <a:ext cx="3312000" cy="6091200"/>
          </a:xfrm>
        </p:spPr>
        <p:txBody>
          <a:bodyPr>
            <a:normAutofit/>
          </a:bodyPr>
          <a:lstStyle/>
          <a:p>
            <a:pPr marL="1944" indent="0">
              <a:buNone/>
            </a:pPr>
            <a:endParaRPr lang="en-US" dirty="0"/>
          </a:p>
          <a:p>
            <a:r>
              <a:rPr lang="en-US" sz="3600" dirty="0"/>
              <a:t>Files</a:t>
            </a:r>
          </a:p>
          <a:p>
            <a:r>
              <a:rPr lang="en-US" sz="3600" dirty="0"/>
              <a:t>Piles</a:t>
            </a:r>
          </a:p>
          <a:p>
            <a:r>
              <a:rPr lang="en-US" sz="3600" dirty="0"/>
              <a:t>Colors</a:t>
            </a:r>
          </a:p>
          <a:p>
            <a:r>
              <a:rPr lang="en-US" sz="3600" dirty="0"/>
              <a:t>Jars</a:t>
            </a:r>
          </a:p>
          <a:p>
            <a:r>
              <a:rPr lang="en-US" sz="3600" dirty="0"/>
              <a:t>Containers, baskets</a:t>
            </a:r>
          </a:p>
          <a:p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A348FBF-6B78-4EED-A752-E6FAAD559902}"/>
              </a:ext>
            </a:extLst>
          </p:cNvPr>
          <p:cNvSpPr txBox="1"/>
          <p:nvPr/>
        </p:nvSpPr>
        <p:spPr>
          <a:xfrm>
            <a:off x="9311083" y="6870700"/>
            <a:ext cx="2880917" cy="200055"/>
          </a:xfrm>
          <a:prstGeom prst="rect">
            <a:avLst/>
          </a:prstGeom>
          <a:solidFill>
            <a:srgbClr val="000000"/>
          </a:solidFill>
        </p:spPr>
        <p:txBody>
          <a:bodyPr wrap="none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en-US" sz="700">
                <a:solidFill>
                  <a:srgbClr val="FFFFFF"/>
                </a:solidFill>
                <a:hlinkClick r:id="rId2" tooltip="http://janicetantonblog.com/art-tips-learning-opportunities/green-your-shipping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This Photo</a:t>
            </a:r>
            <a:r>
              <a:rPr lang="en-US" sz="700">
                <a:solidFill>
                  <a:srgbClr val="FFFFFF"/>
                </a:solidFill>
              </a:rPr>
              <a:t> by Unknown Author is licensed under </a:t>
            </a:r>
            <a:r>
              <a:rPr lang="en-US" sz="700">
                <a:solidFill>
                  <a:srgbClr val="FFFFFF"/>
                </a:solidFill>
                <a:hlinkClick r:id="rId3" tooltip="https://creativecommons.org/licenses/by-nc-nd/3.0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BY-NC-ND</a:t>
            </a:r>
            <a:endParaRPr lang="en-US" sz="700">
              <a:solidFill>
                <a:srgbClr val="FFFFFF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F638B8F-8B49-45EC-925F-A19963D1F146}"/>
              </a:ext>
            </a:extLst>
          </p:cNvPr>
          <p:cNvSpPr txBox="1"/>
          <p:nvPr/>
        </p:nvSpPr>
        <p:spPr>
          <a:xfrm>
            <a:off x="6588988" y="6870700"/>
            <a:ext cx="2709395" cy="200055"/>
          </a:xfrm>
          <a:prstGeom prst="rect">
            <a:avLst/>
          </a:prstGeom>
          <a:solidFill>
            <a:srgbClr val="000000"/>
          </a:solidFill>
        </p:spPr>
        <p:txBody>
          <a:bodyPr wrap="none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en-US" sz="700">
                <a:solidFill>
                  <a:srgbClr val="FFFFFF"/>
                </a:solidFill>
                <a:hlinkClick r:id="rId4" tooltip="https://commons.wikimedia.org/wiki/Waste_containers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This Photo</a:t>
            </a:r>
            <a:r>
              <a:rPr lang="en-US" sz="700">
                <a:solidFill>
                  <a:srgbClr val="FFFFFF"/>
                </a:solidFill>
              </a:rPr>
              <a:t> by Unknown Author is licensed under </a:t>
            </a:r>
            <a:r>
              <a:rPr lang="en-US" sz="700">
                <a:solidFill>
                  <a:srgbClr val="FFFFFF"/>
                </a:solidFill>
                <a:hlinkClick r:id="rId5" tooltip="https://creativecommons.org/licenses/by-sa/3.0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BY-SA</a:t>
            </a:r>
            <a:endParaRPr lang="en-US" sz="700">
              <a:solidFill>
                <a:srgbClr val="FFFFFF"/>
              </a:solidFill>
            </a:endParaRPr>
          </a:p>
        </p:txBody>
      </p:sp>
      <p:pic>
        <p:nvPicPr>
          <p:cNvPr id="11" name="Picture 10" descr="A picture containing bin, container, outdoor, red">
            <a:extLst>
              <a:ext uri="{FF2B5EF4-FFF2-40B4-BE49-F238E27FC236}">
                <a16:creationId xmlns:a16="http://schemas.microsoft.com/office/drawing/2014/main" id="{68B160A7-0FDA-4FBA-9726-2C27B64F7D80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rcRect l="14167" r="29186"/>
          <a:stretch/>
        </p:blipFill>
        <p:spPr>
          <a:xfrm>
            <a:off x="4991897" y="3646801"/>
            <a:ext cx="2090950" cy="2768399"/>
          </a:xfrm>
          <a:custGeom>
            <a:avLst/>
            <a:gdLst/>
            <a:ahLst/>
            <a:cxnLst/>
            <a:rect l="l" t="t" r="r" b="b"/>
            <a:pathLst>
              <a:path w="2090950" h="2768399">
                <a:moveTo>
                  <a:pt x="0" y="0"/>
                </a:moveTo>
                <a:lnTo>
                  <a:pt x="2090950" y="0"/>
                </a:lnTo>
                <a:lnTo>
                  <a:pt x="2090950" y="2768399"/>
                </a:lnTo>
                <a:lnTo>
                  <a:pt x="0" y="2768399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8" name="Picture 7" descr="A pile of clothes&#10;&#10;Description automatically generated with low confidence">
            <a:extLst>
              <a:ext uri="{FF2B5EF4-FFF2-40B4-BE49-F238E27FC236}">
                <a16:creationId xmlns:a16="http://schemas.microsoft.com/office/drawing/2014/main" id="{0B0E8F48-5944-46B6-B3D8-DF4A7449A79E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2"/>
              </a:ext>
            </a:extLst>
          </a:blip>
          <a:srcRect l="5885" r="35683" b="3"/>
          <a:stretch/>
        </p:blipFill>
        <p:spPr>
          <a:xfrm>
            <a:off x="2720948" y="3646801"/>
            <a:ext cx="2090949" cy="2768399"/>
          </a:xfrm>
          <a:custGeom>
            <a:avLst/>
            <a:gdLst/>
            <a:ahLst/>
            <a:cxnLst/>
            <a:rect l="l" t="t" r="r" b="b"/>
            <a:pathLst>
              <a:path w="2090949" h="2768399">
                <a:moveTo>
                  <a:pt x="0" y="0"/>
                </a:moveTo>
                <a:lnTo>
                  <a:pt x="2090949" y="0"/>
                </a:lnTo>
                <a:lnTo>
                  <a:pt x="2090949" y="2768399"/>
                </a:lnTo>
                <a:lnTo>
                  <a:pt x="0" y="2768399"/>
                </a:lnTo>
                <a:lnTo>
                  <a:pt x="0" y="0"/>
                </a:lnTo>
                <a:close/>
              </a:path>
            </a:pathLst>
          </a:custGeom>
        </p:spPr>
      </p:pic>
      <p:pic>
        <p:nvPicPr>
          <p:cNvPr id="5" name="Picture 4" descr="A picture containing stationary, writing implement&#10;&#10;Description automatically generated">
            <a:extLst>
              <a:ext uri="{FF2B5EF4-FFF2-40B4-BE49-F238E27FC236}">
                <a16:creationId xmlns:a16="http://schemas.microsoft.com/office/drawing/2014/main" id="{27CA3B3B-D671-47F6-8516-695653F74930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9"/>
              </a:ext>
            </a:extLst>
          </a:blip>
          <a:srcRect l="4102" r="20369"/>
          <a:stretch/>
        </p:blipFill>
        <p:spPr>
          <a:xfrm>
            <a:off x="450000" y="3646801"/>
            <a:ext cx="2090948" cy="2768399"/>
          </a:xfrm>
          <a:custGeom>
            <a:avLst/>
            <a:gdLst/>
            <a:ahLst/>
            <a:cxnLst/>
            <a:rect l="l" t="t" r="r" b="b"/>
            <a:pathLst>
              <a:path w="2090948" h="2768399">
                <a:moveTo>
                  <a:pt x="0" y="0"/>
                </a:moveTo>
                <a:lnTo>
                  <a:pt x="2090948" y="0"/>
                </a:lnTo>
                <a:lnTo>
                  <a:pt x="2090948" y="2768399"/>
                </a:lnTo>
                <a:lnTo>
                  <a:pt x="0" y="2768399"/>
                </a:lnTo>
                <a:lnTo>
                  <a:pt x="0" y="0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1C40726-AF5A-4882-AB1B-44E8E231E3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8056" y="226800"/>
            <a:ext cx="6634800" cy="2954655"/>
          </a:xfrm>
        </p:spPr>
        <p:txBody>
          <a:bodyPr wrap="square">
            <a:normAutofit/>
          </a:bodyPr>
          <a:lstStyle/>
          <a:p>
            <a:r>
              <a:rPr lang="en-US" sz="6400"/>
              <a:t>Organization comes in many forms:</a:t>
            </a:r>
          </a:p>
        </p:txBody>
      </p:sp>
    </p:spTree>
    <p:extLst>
      <p:ext uri="{BB962C8B-B14F-4D97-AF65-F5344CB8AC3E}">
        <p14:creationId xmlns:p14="http://schemas.microsoft.com/office/powerpoint/2010/main" val="25886776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F2E5B6AE-5EFE-45F0-A2AE-ED771CA3D7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52076A0-35E9-4E16-8F31-312B73662EC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0010" b="572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54B995A6-4802-435A-B06E-3000755057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6311901" cy="6858000"/>
          </a:xfrm>
          <a:prstGeom prst="rect">
            <a:avLst/>
          </a:prstGeom>
          <a:solidFill>
            <a:schemeClr val="bg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5EDCFDD1-9E7A-4952-8DE8-70ECCB862D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48056" y="655200"/>
            <a:ext cx="5432044" cy="1969200"/>
          </a:xfrm>
        </p:spPr>
        <p:txBody>
          <a:bodyPr anchor="b">
            <a:normAutofit/>
          </a:bodyPr>
          <a:lstStyle/>
          <a:p>
            <a:r>
              <a:rPr lang="en-US" sz="5400"/>
              <a:t>We will go over some simple tips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56FE78EB-A818-49BD-9FA0-67028412467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48056" y="2624400"/>
            <a:ext cx="5432044" cy="2955600"/>
          </a:xfrm>
        </p:spPr>
        <p:txBody>
          <a:bodyPr>
            <a:normAutofit/>
          </a:bodyPr>
          <a:lstStyle/>
          <a:p>
            <a:r>
              <a:rPr lang="en-US" sz="6400"/>
              <a:t>Are you ready?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D255B435-D9F3-4A31-B89E-36741390DB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50000" y="450000"/>
            <a:ext cx="5430100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 descr="A big white check mark within a green circle.">
            <a:extLst>
              <a:ext uri="{FF2B5EF4-FFF2-40B4-BE49-F238E27FC236}">
                <a16:creationId xmlns:a16="http://schemas.microsoft.com/office/drawing/2014/main" id="{78BAD46F-248B-47DA-B55D-A09921E6B27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5822950" y="0"/>
            <a:ext cx="6858000" cy="68580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1767671-C2DE-46C5-A157-0944A0635511}"/>
              </a:ext>
            </a:extLst>
          </p:cNvPr>
          <p:cNvSpPr txBox="1"/>
          <p:nvPr/>
        </p:nvSpPr>
        <p:spPr>
          <a:xfrm>
            <a:off x="5822950" y="6858000"/>
            <a:ext cx="68580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>
                <a:hlinkClick r:id="rId4" tooltip="https://pt.wikiversity.org/wiki/Ficheiro:Approve.svg"/>
              </a:rPr>
              <a:t>This Photo</a:t>
            </a:r>
            <a:r>
              <a:rPr lang="en-US" sz="900"/>
              <a:t> by Unknown Author is licensed under </a:t>
            </a:r>
            <a:r>
              <a:rPr lang="en-US" sz="900">
                <a:hlinkClick r:id="rId5" tooltip="https://creativecommons.org/licenses/by-sa/3.0/"/>
              </a:rPr>
              <a:t>CC BY-SA</a:t>
            </a:r>
            <a:endParaRPr lang="en-US" sz="900"/>
          </a:p>
        </p:txBody>
      </p:sp>
    </p:spTree>
    <p:extLst>
      <p:ext uri="{BB962C8B-B14F-4D97-AF65-F5344CB8AC3E}">
        <p14:creationId xmlns:p14="http://schemas.microsoft.com/office/powerpoint/2010/main" val="24705163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192E4E9A-E992-419C-B03A-5686FEC1DB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32E796E-8D19-4926-B7B8-653B019390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50000" y="1609200"/>
            <a:ext cx="11300400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0F072F-4545-4D3B-B802-786DED769B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56588" y="1944000"/>
            <a:ext cx="3490212" cy="4006800"/>
          </a:xfrm>
        </p:spPr>
        <p:txBody>
          <a:bodyPr>
            <a:normAutofit/>
          </a:bodyPr>
          <a:lstStyle/>
          <a:p>
            <a:r>
              <a:rPr lang="en-US" sz="4400" dirty="0"/>
              <a:t>Write things down</a:t>
            </a:r>
          </a:p>
          <a:p>
            <a:r>
              <a:rPr lang="en-US" sz="4400" dirty="0"/>
              <a:t>Make a list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DCCA598-9D47-4B84-ADEE-3F1009305A1F}"/>
              </a:ext>
            </a:extLst>
          </p:cNvPr>
          <p:cNvSpPr txBox="1"/>
          <p:nvPr/>
        </p:nvSpPr>
        <p:spPr>
          <a:xfrm>
            <a:off x="5108981" y="5750745"/>
            <a:ext cx="2715807" cy="200055"/>
          </a:xfrm>
          <a:prstGeom prst="rect">
            <a:avLst/>
          </a:prstGeom>
          <a:solidFill>
            <a:srgbClr val="000000"/>
          </a:solidFill>
        </p:spPr>
        <p:txBody>
          <a:bodyPr wrap="none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en-US" sz="700">
                <a:solidFill>
                  <a:srgbClr val="FFFFFF"/>
                </a:solidFill>
                <a:hlinkClick r:id="rId2" tooltip="http://grantgoddess.blogspot.com/2010/08/to-do-lists-keep-this-grant-writer-on.html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This Photo</a:t>
            </a:r>
            <a:r>
              <a:rPr lang="en-US" sz="700">
                <a:solidFill>
                  <a:srgbClr val="FFFFFF"/>
                </a:solidFill>
              </a:rPr>
              <a:t> by Unknown Author is licensed under </a:t>
            </a:r>
            <a:r>
              <a:rPr lang="en-US" sz="700">
                <a:solidFill>
                  <a:srgbClr val="FFFFFF"/>
                </a:solidFill>
                <a:hlinkClick r:id="rId3" tooltip="https://creativecommons.org/licenses/by-nc/3.0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BY-NC</a:t>
            </a:r>
            <a:endParaRPr lang="en-US" sz="700">
              <a:solidFill>
                <a:srgbClr val="FFFFFF"/>
              </a:solidFill>
            </a:endParaRPr>
          </a:p>
        </p:txBody>
      </p:sp>
      <p:pic>
        <p:nvPicPr>
          <p:cNvPr id="5" name="Picture 4" descr="Picture of an empty to do list.">
            <a:extLst>
              <a:ext uri="{FF2B5EF4-FFF2-40B4-BE49-F238E27FC236}">
                <a16:creationId xmlns:a16="http://schemas.microsoft.com/office/drawing/2014/main" id="{1490EAA7-81AD-48BA-A3D1-74303191168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2"/>
              </a:ext>
            </a:extLst>
          </a:blip>
          <a:srcRect t="12639" b="7710"/>
          <a:stretch/>
        </p:blipFill>
        <p:spPr>
          <a:xfrm>
            <a:off x="449999" y="2059200"/>
            <a:ext cx="7374789" cy="38916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C4E7DD6-05C4-498D-99F9-0ECA226E4A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8056" y="388800"/>
            <a:ext cx="11300532" cy="986400"/>
          </a:xfrm>
        </p:spPr>
        <p:txBody>
          <a:bodyPr anchor="b">
            <a:normAutofit/>
          </a:bodyPr>
          <a:lstStyle/>
          <a:p>
            <a:r>
              <a:rPr lang="en-US" sz="6400" dirty="0"/>
              <a:t>Tip # 1</a:t>
            </a:r>
          </a:p>
        </p:txBody>
      </p:sp>
    </p:spTree>
    <p:extLst>
      <p:ext uri="{BB962C8B-B14F-4D97-AF65-F5344CB8AC3E}">
        <p14:creationId xmlns:p14="http://schemas.microsoft.com/office/powerpoint/2010/main" val="19041436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BD1446E9-77BB-47B9-A1A3-99B1D8A84D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15ABE55-1E79-4A79-BC67-F31C96BB0B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8056" y="388800"/>
            <a:ext cx="11300532" cy="986400"/>
          </a:xfrm>
        </p:spPr>
        <p:txBody>
          <a:bodyPr anchor="b">
            <a:normAutofit/>
          </a:bodyPr>
          <a:lstStyle/>
          <a:p>
            <a:r>
              <a:rPr lang="en-US" sz="3500"/>
              <a:t>Tip # 2</a:t>
            </a:r>
            <a:br>
              <a:rPr lang="en-US" sz="3500"/>
            </a:br>
            <a:endParaRPr lang="en-US" sz="3500"/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B32E796E-8D19-4926-B7B8-653B019390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50000" y="1609200"/>
            <a:ext cx="11300400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 descr="A close-up of a calendar&#10;&#10;Description automatically generated with medium confidence">
            <a:extLst>
              <a:ext uri="{FF2B5EF4-FFF2-40B4-BE49-F238E27FC236}">
                <a16:creationId xmlns:a16="http://schemas.microsoft.com/office/drawing/2014/main" id="{AC21A50A-5E5B-4625-8362-68AF466244A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20361" r="12340"/>
          <a:stretch/>
        </p:blipFill>
        <p:spPr>
          <a:xfrm>
            <a:off x="499459" y="2059200"/>
            <a:ext cx="3498473" cy="3898802"/>
          </a:xfrm>
          <a:custGeom>
            <a:avLst/>
            <a:gdLst/>
            <a:ahLst/>
            <a:cxnLst/>
            <a:rect l="l" t="t" r="r" b="b"/>
            <a:pathLst>
              <a:path w="3597394" h="3898802">
                <a:moveTo>
                  <a:pt x="0" y="0"/>
                </a:moveTo>
                <a:lnTo>
                  <a:pt x="3597394" y="0"/>
                </a:lnTo>
                <a:lnTo>
                  <a:pt x="3597394" y="3898802"/>
                </a:lnTo>
                <a:lnTo>
                  <a:pt x="0" y="3898801"/>
                </a:lnTo>
                <a:close/>
              </a:path>
            </a:pathLst>
          </a:custGeom>
        </p:spPr>
      </p:pic>
      <p:pic>
        <p:nvPicPr>
          <p:cNvPr id="7" name="Picture 6" descr="Picture of a clipboard with a box checked off.">
            <a:extLst>
              <a:ext uri="{FF2B5EF4-FFF2-40B4-BE49-F238E27FC236}">
                <a16:creationId xmlns:a16="http://schemas.microsoft.com/office/drawing/2014/main" id="{481A80E3-C62F-4B44-9DAD-B0AA0AFF7BD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4490938" y="2059201"/>
            <a:ext cx="3070306" cy="3898802"/>
          </a:xfrm>
          <a:custGeom>
            <a:avLst/>
            <a:gdLst/>
            <a:ahLst/>
            <a:cxnLst/>
            <a:rect l="l" t="t" r="r" b="b"/>
            <a:pathLst>
              <a:path w="3597396" h="3898802">
                <a:moveTo>
                  <a:pt x="0" y="0"/>
                </a:moveTo>
                <a:lnTo>
                  <a:pt x="3597396" y="1"/>
                </a:lnTo>
                <a:lnTo>
                  <a:pt x="3597396" y="3898802"/>
                </a:lnTo>
                <a:lnTo>
                  <a:pt x="0" y="3898802"/>
                </a:lnTo>
                <a:close/>
              </a:path>
            </a:pathLst>
          </a:cu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97C6EE-61A3-45D6-B3FD-143BF94660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56588" y="1944000"/>
            <a:ext cx="3490212" cy="4006800"/>
          </a:xfrm>
        </p:spPr>
        <p:txBody>
          <a:bodyPr>
            <a:normAutofit/>
          </a:bodyPr>
          <a:lstStyle/>
          <a:p>
            <a:r>
              <a:rPr lang="en-US" sz="3200" dirty="0"/>
              <a:t>Make a schedule</a:t>
            </a:r>
          </a:p>
          <a:p>
            <a:r>
              <a:rPr lang="en-US" sz="3200" dirty="0"/>
              <a:t>Mark your calendar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7DE1B26-73EC-4CAE-AE04-521096C34B8E}"/>
              </a:ext>
            </a:extLst>
          </p:cNvPr>
          <p:cNvSpPr txBox="1"/>
          <p:nvPr/>
        </p:nvSpPr>
        <p:spPr>
          <a:xfrm>
            <a:off x="9482605" y="6657945"/>
            <a:ext cx="2709395" cy="200055"/>
          </a:xfrm>
          <a:prstGeom prst="rect">
            <a:avLst/>
          </a:prstGeom>
          <a:solidFill>
            <a:srgbClr val="000000"/>
          </a:solidFill>
        </p:spPr>
        <p:txBody>
          <a:bodyPr wrap="none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en-US" sz="700">
                <a:solidFill>
                  <a:srgbClr val="FFFFFF"/>
                </a:solidFill>
                <a:hlinkClick r:id="rId5" tooltip="http://zh.wikipedia.org/zh-hant/file:check_sheet.svg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This Photo</a:t>
            </a:r>
            <a:r>
              <a:rPr lang="en-US" sz="700">
                <a:solidFill>
                  <a:srgbClr val="FFFFFF"/>
                </a:solidFill>
              </a:rPr>
              <a:t> by Unknown Author is licensed under </a:t>
            </a:r>
            <a:r>
              <a:rPr lang="en-US" sz="700">
                <a:solidFill>
                  <a:srgbClr val="FFFFFF"/>
                </a:solidFill>
                <a:hlinkClick r:id="rId6" tooltip="https://creativecommons.org/licenses/by-sa/3.0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BY-SA</a:t>
            </a:r>
            <a:endParaRPr lang="en-US" sz="7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17159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C66CC717-08C5-4F3E-B8AA-BA93C87559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49400" y="4122000"/>
            <a:ext cx="11293200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F2E5B6AE-5EFE-45F0-A2AE-ED771CA3D7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55A0A9C-E692-42FD-9336-91EA0F81CC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8055" y="655200"/>
            <a:ext cx="5432045" cy="1969200"/>
          </a:xfrm>
        </p:spPr>
        <p:txBody>
          <a:bodyPr vert="horz" lIns="0" tIns="0" rIns="0" bIns="0" rtlCol="0" anchor="b"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6400"/>
              <a:t>Tip #3</a:t>
            </a:r>
            <a:br>
              <a:rPr lang="en-US" sz="6400"/>
            </a:br>
            <a:endParaRPr lang="en-US" sz="640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F24C28-F7F4-41D6-AE8C-4F405E8718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8055" y="2624400"/>
            <a:ext cx="5432045" cy="3326456"/>
          </a:xfrm>
        </p:spPr>
        <p:txBody>
          <a:bodyPr vert="horz" lIns="0" tIns="0" rIns="91440" bIns="0" rtlCol="0">
            <a:normAutofit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en-US" sz="6400"/>
              <a:t>Give everything a home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D255B435-D9F3-4A31-B89E-36741390DB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50000" y="450000"/>
            <a:ext cx="5432400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 descr="Several pairs of shoes on a shoe rack.">
            <a:extLst>
              <a:ext uri="{FF2B5EF4-FFF2-40B4-BE49-F238E27FC236}">
                <a16:creationId xmlns:a16="http://schemas.microsoft.com/office/drawing/2014/main" id="{3E5A399C-C68E-4A9C-BDE0-4AA78432EBC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r="9747"/>
          <a:stretch/>
        </p:blipFill>
        <p:spPr>
          <a:xfrm>
            <a:off x="6311900" y="10"/>
            <a:ext cx="5880100" cy="685799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3820A0E-4F98-4AD8-9BC0-35BE4DE2FE5B}"/>
              </a:ext>
            </a:extLst>
          </p:cNvPr>
          <p:cNvSpPr txBox="1"/>
          <p:nvPr/>
        </p:nvSpPr>
        <p:spPr>
          <a:xfrm>
            <a:off x="9322305" y="6657945"/>
            <a:ext cx="2869695" cy="200055"/>
          </a:xfrm>
          <a:prstGeom prst="rect">
            <a:avLst/>
          </a:prstGeom>
          <a:solidFill>
            <a:srgbClr val="000000"/>
          </a:solidFill>
        </p:spPr>
        <p:txBody>
          <a:bodyPr wrap="none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en-US" sz="700">
                <a:solidFill>
                  <a:srgbClr val="FFFFFF"/>
                </a:solidFill>
                <a:hlinkClick r:id="rId3" tooltip="http://jdorganizer.blogspot.com/2008/11/definitive-guide-15-ways-to-store-shoes.html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This Photo</a:t>
            </a:r>
            <a:r>
              <a:rPr lang="en-US" sz="700">
                <a:solidFill>
                  <a:srgbClr val="FFFFFF"/>
                </a:solidFill>
              </a:rPr>
              <a:t> by Unknown Author is licensed under </a:t>
            </a:r>
            <a:r>
              <a:rPr lang="en-US" sz="700">
                <a:solidFill>
                  <a:srgbClr val="FFFFFF"/>
                </a:solidFill>
                <a:hlinkClick r:id="rId4" tooltip="https://creativecommons.org/licenses/by-nc-sa/3.0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BY-SA-NC</a:t>
            </a:r>
            <a:endParaRPr lang="en-US" sz="7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62594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C66CC717-08C5-4F3E-B8AA-BA93C87559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49400" y="4122000"/>
            <a:ext cx="11293200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31" name="Rectangle 30">
            <a:extLst>
              <a:ext uri="{FF2B5EF4-FFF2-40B4-BE49-F238E27FC236}">
                <a16:creationId xmlns:a16="http://schemas.microsoft.com/office/drawing/2014/main" id="{F2E5B6AE-5EFE-45F0-A2AE-ED771CA3D7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4AAFDDF-F304-4CF8-9B4A-4B38F31FCF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8055" y="662400"/>
            <a:ext cx="11293200" cy="1000800"/>
          </a:xfrm>
        </p:spPr>
        <p:txBody>
          <a:bodyPr vert="horz" lIns="0" tIns="0" rIns="0" bIns="0" rtlCol="0" anchor="ctr"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6400"/>
              <a:t>Tip # 4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D5B45C-B70B-4E27-8BCA-515E60D46E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8055" y="1652400"/>
            <a:ext cx="11293200" cy="984885"/>
          </a:xfrm>
        </p:spPr>
        <p:txBody>
          <a:bodyPr vert="horz" lIns="0" tIns="0" rIns="91440" bIns="0" rtlCol="0" anchor="ctr">
            <a:normAutofit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en-US" sz="5900"/>
              <a:t>Declutter regularly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D255B435-D9F3-4A31-B89E-36741390DB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50000" y="450000"/>
            <a:ext cx="11293200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5" descr="Picture of a messy and clean desk.">
            <a:extLst>
              <a:ext uri="{FF2B5EF4-FFF2-40B4-BE49-F238E27FC236}">
                <a16:creationId xmlns:a16="http://schemas.microsoft.com/office/drawing/2014/main" id="{B897265A-CB29-4FBE-8F0E-454578B27E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2526224" y="2736000"/>
            <a:ext cx="7656162" cy="3807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3890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FC4AC91-30B8-4B0B-A187-C39F191319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493FE3F6-2B23-4E4E-AA49-C212646DC7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49400" y="1609200"/>
            <a:ext cx="11293200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AF2F03CE-2378-494C-8E77-20D39CE1052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23644691"/>
              </p:ext>
            </p:extLst>
          </p:nvPr>
        </p:nvGraphicFramePr>
        <p:xfrm>
          <a:off x="450000" y="2059200"/>
          <a:ext cx="11293475" cy="37830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Picture 5" descr="A picture of an old shoe.">
            <a:extLst>
              <a:ext uri="{FF2B5EF4-FFF2-40B4-BE49-F238E27FC236}">
                <a16:creationId xmlns:a16="http://schemas.microsoft.com/office/drawing/2014/main" id="{ACA37BDB-F947-4564-907D-473D119722A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8"/>
              </a:ext>
            </a:extLst>
          </a:blip>
          <a:stretch>
            <a:fillRect/>
          </a:stretch>
        </p:blipFill>
        <p:spPr>
          <a:xfrm>
            <a:off x="7936831" y="4259179"/>
            <a:ext cx="3080082" cy="231006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E2964ED-3E8B-45F2-BD51-A9B818B6F39D}"/>
              </a:ext>
            </a:extLst>
          </p:cNvPr>
          <p:cNvSpPr txBox="1"/>
          <p:nvPr/>
        </p:nvSpPr>
        <p:spPr>
          <a:xfrm>
            <a:off x="1524000" y="7028058"/>
            <a:ext cx="394690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>
                <a:hlinkClick r:id="rId8" tooltip="http://www.flickr.com/photos/free-stock/6974008437/"/>
              </a:rPr>
              <a:t>This Photo</a:t>
            </a:r>
            <a:r>
              <a:rPr lang="en-US" sz="900"/>
              <a:t> by Unknown Author is licensed under </a:t>
            </a:r>
            <a:r>
              <a:rPr lang="en-US" sz="900">
                <a:hlinkClick r:id="rId9" tooltip="https://creativecommons.org/licenses/by/3.0/"/>
              </a:rPr>
              <a:t>CC BY</a:t>
            </a:r>
            <a:endParaRPr lang="en-US" sz="900"/>
          </a:p>
        </p:txBody>
      </p:sp>
      <p:pic>
        <p:nvPicPr>
          <p:cNvPr id="10" name="Picture 9" descr="A picture of a new tennis shoe.">
            <a:extLst>
              <a:ext uri="{FF2B5EF4-FFF2-40B4-BE49-F238E27FC236}">
                <a16:creationId xmlns:a16="http://schemas.microsoft.com/office/drawing/2014/main" id="{751134A8-2EE8-4F06-955A-3802F6392E2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1"/>
              </a:ext>
            </a:extLst>
          </a:blip>
          <a:stretch>
            <a:fillRect/>
          </a:stretch>
        </p:blipFill>
        <p:spPr>
          <a:xfrm>
            <a:off x="1002630" y="4189836"/>
            <a:ext cx="4267200" cy="216027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D85998A8-5776-46E6-AA8E-A989EFEE2FA5}"/>
              </a:ext>
            </a:extLst>
          </p:cNvPr>
          <p:cNvSpPr txBox="1"/>
          <p:nvPr/>
        </p:nvSpPr>
        <p:spPr>
          <a:xfrm>
            <a:off x="3337302" y="7133962"/>
            <a:ext cx="42672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>
                <a:hlinkClick r:id="rId11" tooltip="https://runblogger.com/2014/02/maximalist-running-shoes-some-thoughts-on-the-new-trend-in-running.html"/>
              </a:rPr>
              <a:t>This Photo</a:t>
            </a:r>
            <a:r>
              <a:rPr lang="en-US" sz="900"/>
              <a:t> by Unknown Author is licensed under </a:t>
            </a:r>
            <a:r>
              <a:rPr lang="en-US" sz="900">
                <a:hlinkClick r:id="rId12" tooltip="https://creativecommons.org/licenses/by-nc-sa/3.0/"/>
              </a:rPr>
              <a:t>CC BY-SA-NC</a:t>
            </a:r>
            <a:endParaRPr lang="en-US" sz="9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94AAA73-8F1F-4D2C-8A48-03DB3FB4D9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8056" y="389970"/>
            <a:ext cx="11301984" cy="536456"/>
          </a:xfrm>
        </p:spPr>
        <p:txBody>
          <a:bodyPr anchor="b">
            <a:normAutofit/>
          </a:bodyPr>
          <a:lstStyle/>
          <a:p>
            <a:r>
              <a:rPr lang="en-US" dirty="0"/>
              <a:t>Tip # 5</a:t>
            </a:r>
          </a:p>
        </p:txBody>
      </p:sp>
    </p:spTree>
    <p:extLst>
      <p:ext uri="{BB962C8B-B14F-4D97-AF65-F5344CB8AC3E}">
        <p14:creationId xmlns:p14="http://schemas.microsoft.com/office/powerpoint/2010/main" val="16154261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0">
            <a:extLst>
              <a:ext uri="{FF2B5EF4-FFF2-40B4-BE49-F238E27FC236}">
                <a16:creationId xmlns:a16="http://schemas.microsoft.com/office/drawing/2014/main" id="{C66CC717-08C5-4F3E-B8AA-BA93C87559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49400" y="4122000"/>
            <a:ext cx="11293200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18" name="Rectangle 12">
            <a:extLst>
              <a:ext uri="{FF2B5EF4-FFF2-40B4-BE49-F238E27FC236}">
                <a16:creationId xmlns:a16="http://schemas.microsoft.com/office/drawing/2014/main" id="{F2E5B6AE-5EFE-45F0-A2AE-ED771CA3D7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13BEB11-C2CE-4BA6-B39A-ADBBBEEB97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8055" y="662400"/>
            <a:ext cx="11293200" cy="1000800"/>
          </a:xfrm>
        </p:spPr>
        <p:txBody>
          <a:bodyPr vert="horz" lIns="0" tIns="0" rIns="0" bIns="0" rtlCol="0" anchor="ctr"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6400"/>
              <a:t>Tip # 6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FE87E0-04AE-4A7F-8DFA-39FA64CD8C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8055" y="1652400"/>
            <a:ext cx="11293200" cy="984885"/>
          </a:xfrm>
        </p:spPr>
        <p:txBody>
          <a:bodyPr vert="horz" lIns="0" tIns="0" rIns="91440" bIns="0" rtlCol="0" anchor="ctr">
            <a:normAutofit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en-US" sz="5900"/>
              <a:t>Clean as you go</a:t>
            </a:r>
          </a:p>
        </p:txBody>
      </p:sp>
      <p:cxnSp>
        <p:nvCxnSpPr>
          <p:cNvPr id="19" name="Straight Connector 14">
            <a:extLst>
              <a:ext uri="{FF2B5EF4-FFF2-40B4-BE49-F238E27FC236}">
                <a16:creationId xmlns:a16="http://schemas.microsoft.com/office/drawing/2014/main" id="{D255B435-D9F3-4A31-B89E-36741390DB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50000" y="450000"/>
            <a:ext cx="11293200" cy="0"/>
          </a:xfrm>
          <a:prstGeom prst="line">
            <a:avLst/>
          </a:prstGeom>
          <a:ln w="63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 descr="A picture containing items to make a cake. A baked cake is shown.">
            <a:extLst>
              <a:ext uri="{FF2B5EF4-FFF2-40B4-BE49-F238E27FC236}">
                <a16:creationId xmlns:a16="http://schemas.microsoft.com/office/drawing/2014/main" id="{1EC8203E-8F2D-4500-8E15-672BEE6183B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t="20084" b="37278"/>
          <a:stretch/>
        </p:blipFill>
        <p:spPr>
          <a:xfrm>
            <a:off x="20" y="2959198"/>
            <a:ext cx="12191980" cy="389880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CAAC86F7-721A-4826-8D91-74DAB84CC7A0}"/>
              </a:ext>
            </a:extLst>
          </p:cNvPr>
          <p:cNvSpPr txBox="1"/>
          <p:nvPr/>
        </p:nvSpPr>
        <p:spPr>
          <a:xfrm>
            <a:off x="9482605" y="6657944"/>
            <a:ext cx="2709395" cy="200055"/>
          </a:xfrm>
          <a:prstGeom prst="rect">
            <a:avLst/>
          </a:prstGeom>
          <a:solidFill>
            <a:srgbClr val="000000"/>
          </a:solidFill>
        </p:spPr>
        <p:txBody>
          <a:bodyPr wrap="none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en-US" sz="700">
                <a:solidFill>
                  <a:srgbClr val="FFFFFF"/>
                </a:solidFill>
                <a:hlinkClick r:id="rId3" tooltip="https://www.flickr.com/photos/mastermaq/2348828260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This Photo</a:t>
            </a:r>
            <a:r>
              <a:rPr lang="en-US" sz="700">
                <a:solidFill>
                  <a:srgbClr val="FFFFFF"/>
                </a:solidFill>
              </a:rPr>
              <a:t> by Unknown Author is licensed under </a:t>
            </a:r>
            <a:r>
              <a:rPr lang="en-US" sz="700">
                <a:solidFill>
                  <a:srgbClr val="FFFFFF"/>
                </a:solidFill>
                <a:hlinkClick r:id="rId4" tooltip="https://creativecommons.org/licenses/by-sa/3.0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BY-SA</a:t>
            </a:r>
            <a:endParaRPr lang="en-US" sz="7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2310359"/>
      </p:ext>
    </p:extLst>
  </p:cSld>
  <p:clrMapOvr>
    <a:masterClrMapping/>
  </p:clrMapOvr>
</p:sld>
</file>

<file path=ppt/theme/theme1.xml><?xml version="1.0" encoding="utf-8"?>
<a:theme xmlns:a="http://schemas.openxmlformats.org/drawingml/2006/main" name="ThinLineVTI">
  <a:themeElements>
    <a:clrScheme name="AnalogousFromRegularSeedRightStep">
      <a:dk1>
        <a:srgbClr val="000000"/>
      </a:dk1>
      <a:lt1>
        <a:srgbClr val="FFFFFF"/>
      </a:lt1>
      <a:dk2>
        <a:srgbClr val="3C3522"/>
      </a:dk2>
      <a:lt2>
        <a:srgbClr val="E2E8E4"/>
      </a:lt2>
      <a:accent1>
        <a:srgbClr val="E7299E"/>
      </a:accent1>
      <a:accent2>
        <a:srgbClr val="D5173D"/>
      </a:accent2>
      <a:accent3>
        <a:srgbClr val="E75229"/>
      </a:accent3>
      <a:accent4>
        <a:srgbClr val="D58F17"/>
      </a:accent4>
      <a:accent5>
        <a:srgbClr val="A2A91E"/>
      </a:accent5>
      <a:accent6>
        <a:srgbClr val="6BB714"/>
      </a:accent6>
      <a:hlink>
        <a:srgbClr val="319356"/>
      </a:hlink>
      <a:folHlink>
        <a:srgbClr val="7F7F7F"/>
      </a:folHlink>
    </a:clrScheme>
    <a:fontScheme name="Custom 3">
      <a:majorFont>
        <a:latin typeface="Sagona Book"/>
        <a:ea typeface=""/>
        <a:cs typeface=""/>
      </a:majorFont>
      <a:minorFont>
        <a:latin typeface="Univers"/>
        <a:ea typeface=""/>
        <a:cs typeface=""/>
      </a:minorFont>
    </a:fontScheme>
    <a:fmtScheme name="Subtle Solids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inLineVTI" id="{DA2A884B-D36C-4F63-9FE8-3C89F2B99A40}" vid="{62C1F77B-42AE-47B9-869B-5CE48C8ED84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70</TotalTime>
  <Words>200</Words>
  <Application>Microsoft Office PowerPoint</Application>
  <PresentationFormat>Widescreen</PresentationFormat>
  <Paragraphs>42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Calibri Light</vt:lpstr>
      <vt:lpstr>Sagona Book</vt:lpstr>
      <vt:lpstr>Univers</vt:lpstr>
      <vt:lpstr>ThinLineVTI</vt:lpstr>
      <vt:lpstr>Get Organized Day</vt:lpstr>
      <vt:lpstr>Organization comes in many forms:</vt:lpstr>
      <vt:lpstr>We will go over some simple tips</vt:lpstr>
      <vt:lpstr>Tip # 1</vt:lpstr>
      <vt:lpstr>Tip # 2 </vt:lpstr>
      <vt:lpstr>Tip #3 </vt:lpstr>
      <vt:lpstr>Tip # 4</vt:lpstr>
      <vt:lpstr>Tip # 5</vt:lpstr>
      <vt:lpstr>Tip # 6</vt:lpstr>
      <vt:lpstr>Tip # 7</vt:lpstr>
      <vt:lpstr>What are some tips that you use?</vt:lpstr>
      <vt:lpstr>Information: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Get Organized Day</dc:title>
  <dc:creator>elisia doonan</dc:creator>
  <cp:lastModifiedBy>Elisia Doonan</cp:lastModifiedBy>
  <cp:revision>5</cp:revision>
  <dcterms:created xsi:type="dcterms:W3CDTF">2021-04-23T19:05:00Z</dcterms:created>
  <dcterms:modified xsi:type="dcterms:W3CDTF">2024-04-25T09:00:38Z</dcterms:modified>
</cp:coreProperties>
</file>