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3.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4.xml" ContentType="application/vnd.openxmlformats-officedocument.theme+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5.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6.xml" ContentType="application/vnd.openxmlformats-officedocument.theme+xml"/>
  <Override PartName="/ppt/slideLayouts/slideLayout12.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 id="2147483661" r:id="rId2"/>
    <p:sldMasterId id="2147483662" r:id="rId3"/>
    <p:sldMasterId id="2147483663" r:id="rId4"/>
    <p:sldMasterId id="2147483664" r:id="rId5"/>
    <p:sldMasterId id="2147483665" r:id="rId6"/>
    <p:sldMasterId id="2147483666" r:id="rId7"/>
  </p:sldMasterIdLst>
  <p:notesMasterIdLst>
    <p:notesMasterId r:id="rId40"/>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7" r:id="rId38"/>
    <p:sldId id="288" r:id="rId39"/>
  </p:sldIdLst>
  <p:sldSz cx="9144000" cy="5143500" type="screen16x9"/>
  <p:notesSz cx="6858000" cy="9144000"/>
  <p:embeddedFontLst>
    <p:embeddedFont>
      <p:font typeface="Franklin Gothic" panose="020B0603020102020204" pitchFamily="34" charset="0"/>
      <p:regular r:id="rId41"/>
      <p:bold r:id="rId42"/>
      <p:italic r:id="rId43"/>
      <p:boldItalic r:id="rId44"/>
    </p:embeddedFont>
    <p:embeddedFont>
      <p:font typeface="Nunito" pitchFamily="2" charset="77"/>
      <p:regular r:id="rId45"/>
      <p:bold r:id="rId46"/>
      <p:italic r:id="rId47"/>
      <p:boldItalic r:id="rId48"/>
    </p:embeddedFont>
    <p:embeddedFont>
      <p:font typeface="Tilt Warp" panose="02000000000000000000" pitchFamily="2" charset="77"/>
      <p:regular r:id="rId4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8"/>
    <p:restoredTop sz="86395"/>
  </p:normalViewPr>
  <p:slideViewPr>
    <p:cSldViewPr snapToGrid="0">
      <p:cViewPr varScale="1">
        <p:scale>
          <a:sx n="107" d="100"/>
          <a:sy n="107" d="100"/>
        </p:scale>
        <p:origin x="184" y="808"/>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slide" Target="slides/slide32.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font" Target="fonts/font2.fntdata"/><Relationship Id="rId47" Type="http://schemas.openxmlformats.org/officeDocument/2006/relationships/font" Target="fonts/font7.fntdata"/><Relationship Id="rId50"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9.xml"/><Relationship Id="rId29" Type="http://schemas.openxmlformats.org/officeDocument/2006/relationships/slide" Target="slides/slide2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slide" Target="slides/slide30.xml"/><Relationship Id="rId40" Type="http://schemas.openxmlformats.org/officeDocument/2006/relationships/notesMaster" Target="notesMasters/notesMaster1.xml"/><Relationship Id="rId45" Type="http://schemas.openxmlformats.org/officeDocument/2006/relationships/font" Target="fonts/font5.fntdata"/><Relationship Id="rId53" Type="http://schemas.openxmlformats.org/officeDocument/2006/relationships/tableStyles" Target="tableStyles.xml"/><Relationship Id="rId5" Type="http://schemas.openxmlformats.org/officeDocument/2006/relationships/slideMaster" Target="slideMasters/slideMaster5.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4" Type="http://schemas.openxmlformats.org/officeDocument/2006/relationships/font" Target="fonts/font4.fntdata"/><Relationship Id="rId52"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43" Type="http://schemas.openxmlformats.org/officeDocument/2006/relationships/font" Target="fonts/font3.fntdata"/><Relationship Id="rId48" Type="http://schemas.openxmlformats.org/officeDocument/2006/relationships/font" Target="fonts/font8.fntdata"/><Relationship Id="rId8" Type="http://schemas.openxmlformats.org/officeDocument/2006/relationships/slide" Target="slides/slide1.xml"/><Relationship Id="rId51" Type="http://schemas.openxmlformats.org/officeDocument/2006/relationships/viewProps" Target="viewProps.xml"/><Relationship Id="rId3"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slide" Target="slides/slide31.xml"/><Relationship Id="rId46" Type="http://schemas.openxmlformats.org/officeDocument/2006/relationships/font" Target="fonts/font6.fntdata"/><Relationship Id="rId20" Type="http://schemas.openxmlformats.org/officeDocument/2006/relationships/slide" Target="slides/slide13.xml"/><Relationship Id="rId41"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slide" Target="slides/slide29.xml"/><Relationship Id="rId49"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17" name="Google Shape;11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6"/>
        <p:cNvGrpSpPr/>
        <p:nvPr/>
      </p:nvGrpSpPr>
      <p:grpSpPr>
        <a:xfrm>
          <a:off x="0" y="0"/>
          <a:ext cx="0" cy="0"/>
          <a:chOff x="0" y="0"/>
          <a:chExt cx="0" cy="0"/>
        </a:xfrm>
      </p:grpSpPr>
      <p:sp>
        <p:nvSpPr>
          <p:cNvPr id="197" name="Google Shape;197;SLIDES_API1541359196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98" name="Google Shape;198;SLIDES_API1541359196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5"/>
        <p:cNvGrpSpPr/>
        <p:nvPr/>
      </p:nvGrpSpPr>
      <p:grpSpPr>
        <a:xfrm>
          <a:off x="0" y="0"/>
          <a:ext cx="0" cy="0"/>
          <a:chOff x="0" y="0"/>
          <a:chExt cx="0" cy="0"/>
        </a:xfrm>
      </p:grpSpPr>
      <p:sp>
        <p:nvSpPr>
          <p:cNvPr id="206" name="Google Shape;206;p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07" name="Google Shape;207;p2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SLIDES_API1541359196_12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4" name="Google Shape;214;SLIDES_API1541359196_12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9"/>
        <p:cNvGrpSpPr/>
        <p:nvPr/>
      </p:nvGrpSpPr>
      <p:grpSpPr>
        <a:xfrm>
          <a:off x="0" y="0"/>
          <a:ext cx="0" cy="0"/>
          <a:chOff x="0" y="0"/>
          <a:chExt cx="0" cy="0"/>
        </a:xfrm>
      </p:grpSpPr>
      <p:sp>
        <p:nvSpPr>
          <p:cNvPr id="220" name="Google Shape;220;SLIDES_API1541359196_1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1" name="Google Shape;221;SLIDES_API1541359196_1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SLIDES_API1541359196_11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8" name="Google Shape;228;SLIDES_API1541359196_1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4" name="Google Shape;234;SLIDES_API1541359196_10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35" name="Google Shape;235;SLIDES_API1541359196_10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0"/>
        <p:cNvGrpSpPr/>
        <p:nvPr/>
      </p:nvGrpSpPr>
      <p:grpSpPr>
        <a:xfrm>
          <a:off x="0" y="0"/>
          <a:ext cx="0" cy="0"/>
          <a:chOff x="0" y="0"/>
          <a:chExt cx="0" cy="0"/>
        </a:xfrm>
      </p:grpSpPr>
      <p:sp>
        <p:nvSpPr>
          <p:cNvPr id="241" name="Google Shape;241;SLIDES_API1541359196_1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2" name="Google Shape;242;SLIDES_API1541359196_10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SLIDES_API1541359196_9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49" name="Google Shape;249;SLIDES_API1541359196_9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SLIDES_API1541359196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56" name="Google Shape;256;SLIDES_API1541359196_9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SLIDES_API1541359196_8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3" name="Google Shape;263;SLIDES_API1541359196_8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SLIDES_API1541359196_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26" name="Google Shape;126;SLIDES_API1541359196_6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8"/>
        <p:cNvGrpSpPr/>
        <p:nvPr/>
      </p:nvGrpSpPr>
      <p:grpSpPr>
        <a:xfrm>
          <a:off x="0" y="0"/>
          <a:ext cx="0" cy="0"/>
          <a:chOff x="0" y="0"/>
          <a:chExt cx="0" cy="0"/>
        </a:xfrm>
      </p:grpSpPr>
      <p:sp>
        <p:nvSpPr>
          <p:cNvPr id="269" name="Google Shape;269;SLIDES_API1541359196_7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0" name="Google Shape;270;SLIDES_API1541359196_7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SLIDES_API1541359196_7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7" name="Google Shape;277;SLIDES_API1541359196_7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2"/>
        <p:cNvGrpSpPr/>
        <p:nvPr/>
      </p:nvGrpSpPr>
      <p:grpSpPr>
        <a:xfrm>
          <a:off x="0" y="0"/>
          <a:ext cx="0" cy="0"/>
          <a:chOff x="0" y="0"/>
          <a:chExt cx="0" cy="0"/>
        </a:xfrm>
      </p:grpSpPr>
      <p:sp>
        <p:nvSpPr>
          <p:cNvPr id="283" name="Google Shape;283;p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84" name="Google Shape;284;p3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0"/>
        <p:cNvGrpSpPr/>
        <p:nvPr/>
      </p:nvGrpSpPr>
      <p:grpSpPr>
        <a:xfrm>
          <a:off x="0" y="0"/>
          <a:ext cx="0" cy="0"/>
          <a:chOff x="0" y="0"/>
          <a:chExt cx="0" cy="0"/>
        </a:xfrm>
      </p:grpSpPr>
      <p:sp>
        <p:nvSpPr>
          <p:cNvPr id="291" name="Google Shape;291;SLIDES_API1541359196_13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92" name="Google Shape;292;SLIDES_API1541359196_13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8"/>
        <p:cNvGrpSpPr/>
        <p:nvPr/>
      </p:nvGrpSpPr>
      <p:grpSpPr>
        <a:xfrm>
          <a:off x="0" y="0"/>
          <a:ext cx="0" cy="0"/>
          <a:chOff x="0" y="0"/>
          <a:chExt cx="0" cy="0"/>
        </a:xfrm>
      </p:grpSpPr>
      <p:sp>
        <p:nvSpPr>
          <p:cNvPr id="299" name="Google Shape;299;SLIDES_API1541359196_13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0" name="Google Shape;300;SLIDES_API1541359196_1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6"/>
        <p:cNvGrpSpPr/>
        <p:nvPr/>
      </p:nvGrpSpPr>
      <p:grpSpPr>
        <a:xfrm>
          <a:off x="0" y="0"/>
          <a:ext cx="0" cy="0"/>
          <a:chOff x="0" y="0"/>
          <a:chExt cx="0" cy="0"/>
        </a:xfrm>
      </p:grpSpPr>
      <p:sp>
        <p:nvSpPr>
          <p:cNvPr id="307" name="Google Shape;307;p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08" name="Google Shape;308;p3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3"/>
        <p:cNvGrpSpPr/>
        <p:nvPr/>
      </p:nvGrpSpPr>
      <p:grpSpPr>
        <a:xfrm>
          <a:off x="0" y="0"/>
          <a:ext cx="0" cy="0"/>
          <a:chOff x="0" y="0"/>
          <a:chExt cx="0" cy="0"/>
        </a:xfrm>
      </p:grpSpPr>
      <p:sp>
        <p:nvSpPr>
          <p:cNvPr id="314" name="Google Shape;314;SLIDES_API1541359196_15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15" name="Google Shape;315;SLIDES_API1541359196_15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0"/>
        <p:cNvGrpSpPr/>
        <p:nvPr/>
      </p:nvGrpSpPr>
      <p:grpSpPr>
        <a:xfrm>
          <a:off x="0" y="0"/>
          <a:ext cx="0" cy="0"/>
          <a:chOff x="0" y="0"/>
          <a:chExt cx="0" cy="0"/>
        </a:xfrm>
      </p:grpSpPr>
      <p:sp>
        <p:nvSpPr>
          <p:cNvPr id="321" name="Google Shape;321;SLIDES_API1541359196_14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2" name="Google Shape;322;SLIDES_API1541359196_14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7"/>
        <p:cNvGrpSpPr/>
        <p:nvPr/>
      </p:nvGrpSpPr>
      <p:grpSpPr>
        <a:xfrm>
          <a:off x="0" y="0"/>
          <a:ext cx="0" cy="0"/>
          <a:chOff x="0" y="0"/>
          <a:chExt cx="0" cy="0"/>
        </a:xfrm>
      </p:grpSpPr>
      <p:sp>
        <p:nvSpPr>
          <p:cNvPr id="328" name="Google Shape;328;p5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29" name="Google Shape;329;p5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6"/>
        <p:cNvGrpSpPr/>
        <p:nvPr/>
      </p:nvGrpSpPr>
      <p:grpSpPr>
        <a:xfrm>
          <a:off x="0" y="0"/>
          <a:ext cx="0" cy="0"/>
          <a:chOff x="0" y="0"/>
          <a:chExt cx="0" cy="0"/>
        </a:xfrm>
      </p:grpSpPr>
      <p:sp>
        <p:nvSpPr>
          <p:cNvPr id="337" name="Google Shape;337;SLIDES_API1541359196_16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38" name="Google Shape;338;SLIDES_API1541359196_16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Google Shape;134;SLIDES_API1541359196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35" name="Google Shape;135;SLIDES_API1541359196_5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5"/>
        <p:cNvGrpSpPr/>
        <p:nvPr/>
      </p:nvGrpSpPr>
      <p:grpSpPr>
        <a:xfrm>
          <a:off x="0" y="0"/>
          <a:ext cx="0" cy="0"/>
          <a:chOff x="0" y="0"/>
          <a:chExt cx="0" cy="0"/>
        </a:xfrm>
      </p:grpSpPr>
      <p:sp>
        <p:nvSpPr>
          <p:cNvPr id="346" name="Google Shape;346;SLIDES_API1541359196_15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7" name="Google Shape;347;SLIDES_API1541359196_15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2" name="Google Shape;362;p6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solidFill>
                  <a:schemeClr val="dk1"/>
                </a:solidFill>
              </a:rPr>
              <a:t>{ignore}</a:t>
            </a:r>
            <a:endParaRPr>
              <a:solidFill>
                <a:schemeClr val="dk1"/>
              </a:solidFill>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6"/>
        <p:cNvGrpSpPr/>
        <p:nvPr/>
      </p:nvGrpSpPr>
      <p:grpSpPr>
        <a:xfrm>
          <a:off x="0" y="0"/>
          <a:ext cx="0" cy="0"/>
          <a:chOff x="0" y="0"/>
          <a:chExt cx="0" cy="0"/>
        </a:xfrm>
      </p:grpSpPr>
      <p:sp>
        <p:nvSpPr>
          <p:cNvPr id="367" name="Google Shape;367;p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68" name="Google Shape;368;p65: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en">
                <a:solidFill>
                  <a:schemeClr val="dk1"/>
                </a:solidFill>
              </a:rPr>
              <a:t>{ignore}</a:t>
            </a:r>
            <a:endParaRPr>
              <a:solidFill>
                <a:schemeClr val="dk1"/>
              </a:solidFill>
            </a:endParaRPr>
          </a:p>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SLIDES_API1541359196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4" name="Google Shape;144;SLIDES_API1541359196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SLIDES_API1541359196_4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53" name="Google Shape;153;SLIDES_API1541359196_4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SLIDES_API1541359196_3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62" name="Google Shape;162;SLIDES_API1541359196_3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Google Shape;170;SLIDES_API1541359196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71" name="Google Shape;171;SLIDES_API1541359196_2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SLIDES_API1541359196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0" name="Google Shape;180;SLIDES_API1541359196_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7"/>
        <p:cNvGrpSpPr/>
        <p:nvPr/>
      </p:nvGrpSpPr>
      <p:grpSpPr>
        <a:xfrm>
          <a:off x="0" y="0"/>
          <a:ext cx="0" cy="0"/>
          <a:chOff x="0" y="0"/>
          <a:chExt cx="0" cy="0"/>
        </a:xfrm>
      </p:grpSpPr>
      <p:sp>
        <p:nvSpPr>
          <p:cNvPr id="188" name="Google Shape;188;SLIDES_API1541359196_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89" name="Google Shape;189;SLIDES_API1541359196_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9"/>
        <p:cNvGrpSpPr/>
        <p:nvPr/>
      </p:nvGrpSpPr>
      <p:grpSpPr>
        <a:xfrm>
          <a:off x="0" y="0"/>
          <a:ext cx="0" cy="0"/>
          <a:chOff x="0" y="0"/>
          <a:chExt cx="0" cy="0"/>
        </a:xfrm>
      </p:grpSpPr>
      <p:sp>
        <p:nvSpPr>
          <p:cNvPr id="10" name="Google Shape;10;p2"/>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1" name="Google Shape;11;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slide 1">
  <p:cSld name="TITLE_1">
    <p:spTree>
      <p:nvGrpSpPr>
        <p:cNvPr id="1" name="Shape 88"/>
        <p:cNvGrpSpPr/>
        <p:nvPr/>
      </p:nvGrpSpPr>
      <p:grpSpPr>
        <a:xfrm>
          <a:off x="0" y="0"/>
          <a:ext cx="0" cy="0"/>
          <a:chOff x="0" y="0"/>
          <a:chExt cx="0" cy="0"/>
        </a:xfrm>
      </p:grpSpPr>
      <p:sp>
        <p:nvSpPr>
          <p:cNvPr id="89" name="Google Shape;89;p16"/>
          <p:cNvSpPr/>
          <p:nvPr/>
        </p:nvSpPr>
        <p:spPr>
          <a:xfrm>
            <a:off x="114000" y="820513"/>
            <a:ext cx="8916000" cy="12219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Nunito"/>
              <a:ea typeface="Nunito"/>
              <a:cs typeface="Nunito"/>
              <a:sym typeface="Nunito"/>
            </a:endParaRPr>
          </a:p>
        </p:txBody>
      </p:sp>
      <p:sp>
        <p:nvSpPr>
          <p:cNvPr id="90" name="Google Shape;90;p16"/>
          <p:cNvSpPr txBox="1"/>
          <p:nvPr/>
        </p:nvSpPr>
        <p:spPr>
          <a:xfrm>
            <a:off x="232750" y="1390726"/>
            <a:ext cx="8692800" cy="572700"/>
          </a:xfrm>
          <a:prstGeom prst="rect">
            <a:avLst/>
          </a:prstGeom>
          <a:solidFill>
            <a:srgbClr val="FFFFFF"/>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lnSpcReduction="10000"/>
          </a:bodyPr>
          <a:lstStyle/>
          <a:p>
            <a:pPr marL="0" marR="0" lvl="0" indent="0" algn="l" rtl="0">
              <a:lnSpc>
                <a:spcPct val="115000"/>
              </a:lnSpc>
              <a:spcBef>
                <a:spcPts val="0"/>
              </a:spcBef>
              <a:spcAft>
                <a:spcPts val="1200"/>
              </a:spcAft>
              <a:buClr>
                <a:srgbClr val="000000"/>
              </a:buClr>
              <a:buSzPts val="1400"/>
              <a:buFont typeface="Arial"/>
              <a:buNone/>
            </a:pPr>
            <a:endParaRPr sz="1400" b="0" i="0" u="none" strike="noStrike" cap="none">
              <a:solidFill>
                <a:srgbClr val="000000"/>
              </a:solidFill>
              <a:latin typeface="Nunito"/>
              <a:ea typeface="Nunito"/>
              <a:cs typeface="Nunito"/>
              <a:sym typeface="Nunito"/>
            </a:endParaRPr>
          </a:p>
        </p:txBody>
      </p:sp>
      <p:sp>
        <p:nvSpPr>
          <p:cNvPr id="91" name="Google Shape;91;p16"/>
          <p:cNvSpPr/>
          <p:nvPr/>
        </p:nvSpPr>
        <p:spPr>
          <a:xfrm>
            <a:off x="131200" y="2141225"/>
            <a:ext cx="4354800" cy="29157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a:solidFill>
                  <a:srgbClr val="000000"/>
                </a:solidFill>
                <a:latin typeface="Nunito"/>
                <a:ea typeface="Nunito"/>
                <a:cs typeface="Nunito"/>
                <a:sym typeface="Nunito"/>
              </a:rPr>
              <a:t>Your Answer: </a:t>
            </a:r>
            <a:endParaRPr sz="1400" b="1" i="0" u="none" strike="noStrike" cap="none">
              <a:solidFill>
                <a:srgbClr val="000000"/>
              </a:solidFill>
              <a:latin typeface="Nunito"/>
              <a:ea typeface="Nunito"/>
              <a:cs typeface="Nunito"/>
              <a:sym typeface="Nunito"/>
            </a:endParaRPr>
          </a:p>
        </p:txBody>
      </p:sp>
      <p:sp>
        <p:nvSpPr>
          <p:cNvPr id="92" name="Google Shape;92;p16"/>
          <p:cNvSpPr/>
          <p:nvPr/>
        </p:nvSpPr>
        <p:spPr>
          <a:xfrm>
            <a:off x="4588125" y="2141175"/>
            <a:ext cx="4424700" cy="29157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1" i="0" u="none" strike="noStrike" cap="none">
                <a:solidFill>
                  <a:srgbClr val="000000"/>
                </a:solidFill>
                <a:latin typeface="Nunito"/>
                <a:ea typeface="Nunito"/>
                <a:cs typeface="Nunito"/>
                <a:sym typeface="Nunito"/>
              </a:rPr>
              <a:t>What did your partner or group say?</a:t>
            </a:r>
            <a:endParaRPr sz="1400" b="1" i="0" u="none" strike="noStrike" cap="none">
              <a:solidFill>
                <a:srgbClr val="000000"/>
              </a:solidFill>
              <a:latin typeface="Nunito"/>
              <a:ea typeface="Nunito"/>
              <a:cs typeface="Nunito"/>
              <a:sym typeface="Nunito"/>
            </a:endParaRPr>
          </a:p>
        </p:txBody>
      </p:sp>
      <p:sp>
        <p:nvSpPr>
          <p:cNvPr id="93" name="Google Shape;93;p16"/>
          <p:cNvSpPr txBox="1"/>
          <p:nvPr/>
        </p:nvSpPr>
        <p:spPr>
          <a:xfrm>
            <a:off x="225600" y="2537975"/>
            <a:ext cx="4161600" cy="2419200"/>
          </a:xfrm>
          <a:prstGeom prst="rect">
            <a:avLst/>
          </a:prstGeom>
          <a:solidFill>
            <a:srgbClr val="FFFFFF"/>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Clr>
                <a:srgbClr val="000000"/>
              </a:buClr>
              <a:buSzPts val="1400"/>
              <a:buFont typeface="Arial"/>
              <a:buNone/>
            </a:pPr>
            <a:endParaRPr sz="1400" b="0" i="0" u="none" strike="noStrike" cap="none">
              <a:solidFill>
                <a:srgbClr val="000000"/>
              </a:solidFill>
              <a:latin typeface="Nunito"/>
              <a:ea typeface="Nunito"/>
              <a:cs typeface="Nunito"/>
              <a:sym typeface="Nunito"/>
            </a:endParaRPr>
          </a:p>
        </p:txBody>
      </p:sp>
      <p:sp>
        <p:nvSpPr>
          <p:cNvPr id="94" name="Google Shape;94;p16"/>
          <p:cNvSpPr txBox="1"/>
          <p:nvPr/>
        </p:nvSpPr>
        <p:spPr>
          <a:xfrm>
            <a:off x="4719675" y="2537975"/>
            <a:ext cx="4161600" cy="2419200"/>
          </a:xfrm>
          <a:prstGeom prst="rect">
            <a:avLst/>
          </a:prstGeom>
          <a:solidFill>
            <a:srgbClr val="FFFFFF"/>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Clr>
                <a:srgbClr val="000000"/>
              </a:buClr>
              <a:buSzPts val="1400"/>
              <a:buFont typeface="Arial"/>
              <a:buNone/>
            </a:pPr>
            <a:endParaRPr sz="1400" b="0" i="0" u="none" strike="noStrike" cap="none">
              <a:solidFill>
                <a:srgbClr val="000000"/>
              </a:solidFill>
              <a:latin typeface="Nunito"/>
              <a:ea typeface="Nunito"/>
              <a:cs typeface="Nunito"/>
              <a:sym typeface="Nunito"/>
            </a:endParaRPr>
          </a:p>
        </p:txBody>
      </p:sp>
      <p:sp>
        <p:nvSpPr>
          <p:cNvPr id="95" name="Google Shape;95;p16"/>
          <p:cNvSpPr/>
          <p:nvPr/>
        </p:nvSpPr>
        <p:spPr>
          <a:xfrm>
            <a:off x="0" y="156875"/>
            <a:ext cx="6135300" cy="485100"/>
          </a:xfrm>
          <a:prstGeom prst="rect">
            <a:avLst/>
          </a:prstGeom>
          <a:solidFill>
            <a:srgbClr val="D1FAE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96" name="Google Shape;96;p16"/>
          <p:cNvSpPr txBox="1"/>
          <p:nvPr/>
        </p:nvSpPr>
        <p:spPr>
          <a:xfrm>
            <a:off x="105075" y="69225"/>
            <a:ext cx="6507600" cy="572700"/>
          </a:xfrm>
          <a:prstGeom prst="rect">
            <a:avLst/>
          </a:prstGeom>
          <a:noFill/>
          <a:ln>
            <a:noFill/>
          </a:ln>
        </p:spPr>
        <p:txBody>
          <a:bodyPr spcFirstLastPara="1" wrap="square" lIns="91425" tIns="91425" rIns="91425" bIns="91425" anchor="t" anchorCtr="0">
            <a:normAutofit fontScale="92500" lnSpcReduction="20000"/>
          </a:bodyPr>
          <a:lstStyle/>
          <a:p>
            <a:pPr marL="0" marR="0" lvl="0" indent="0" algn="l" rtl="0">
              <a:lnSpc>
                <a:spcPct val="100000"/>
              </a:lnSpc>
              <a:spcBef>
                <a:spcPts val="0"/>
              </a:spcBef>
              <a:spcAft>
                <a:spcPts val="0"/>
              </a:spcAft>
              <a:buClr>
                <a:srgbClr val="000000"/>
              </a:buClr>
              <a:buSzPct val="100000"/>
              <a:buFont typeface="Arial"/>
              <a:buNone/>
            </a:pPr>
            <a:endParaRPr sz="3300" b="0" i="0" u="none" strike="noStrike" cap="none">
              <a:solidFill>
                <a:srgbClr val="000000"/>
              </a:solidFill>
              <a:latin typeface="Tilt Warp"/>
              <a:ea typeface="Tilt Warp"/>
              <a:cs typeface="Tilt Warp"/>
              <a:sym typeface="Tilt Warp"/>
            </a:endParaRPr>
          </a:p>
        </p:txBody>
      </p:sp>
      <p:sp>
        <p:nvSpPr>
          <p:cNvPr id="97" name="Google Shape;97;p16"/>
          <p:cNvSpPr txBox="1">
            <a:spLocks noGrp="1"/>
          </p:cNvSpPr>
          <p:nvPr>
            <p:ph type="subTitle" idx="1"/>
          </p:nvPr>
        </p:nvSpPr>
        <p:spPr>
          <a:xfrm>
            <a:off x="233425" y="1400500"/>
            <a:ext cx="8692800" cy="5727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SzPts val="1800"/>
              <a:buNone/>
              <a:defRPr/>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a:p>
        </p:txBody>
      </p:sp>
      <p:sp>
        <p:nvSpPr>
          <p:cNvPr id="98" name="Google Shape;98;p16"/>
          <p:cNvSpPr txBox="1">
            <a:spLocks noGrp="1"/>
          </p:cNvSpPr>
          <p:nvPr>
            <p:ph type="subTitle" idx="2"/>
          </p:nvPr>
        </p:nvSpPr>
        <p:spPr>
          <a:xfrm>
            <a:off x="225600" y="2537975"/>
            <a:ext cx="4161600" cy="23805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SzPts val="1400"/>
              <a:buNone/>
              <a:defRPr sz="1400"/>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a:p>
        </p:txBody>
      </p:sp>
      <p:sp>
        <p:nvSpPr>
          <p:cNvPr id="99" name="Google Shape;99;p16"/>
          <p:cNvSpPr txBox="1">
            <a:spLocks noGrp="1"/>
          </p:cNvSpPr>
          <p:nvPr>
            <p:ph type="subTitle" idx="3"/>
          </p:nvPr>
        </p:nvSpPr>
        <p:spPr>
          <a:xfrm>
            <a:off x="4719675" y="2557325"/>
            <a:ext cx="4161600" cy="23805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SzPts val="1400"/>
              <a:buNone/>
              <a:defRPr sz="1400"/>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a:p>
        </p:txBody>
      </p:sp>
      <p:sp>
        <p:nvSpPr>
          <p:cNvPr id="100" name="Google Shape;100;p16"/>
          <p:cNvSpPr txBox="1">
            <a:spLocks noGrp="1"/>
          </p:cNvSpPr>
          <p:nvPr>
            <p:ph type="title"/>
          </p:nvPr>
        </p:nvSpPr>
        <p:spPr>
          <a:xfrm>
            <a:off x="25000" y="116700"/>
            <a:ext cx="63690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101" name="Google Shape;101;p16"/>
          <p:cNvPicPr preferRelativeResize="0"/>
          <p:nvPr/>
        </p:nvPicPr>
        <p:blipFill rotWithShape="1">
          <a:blip r:embed="rId2">
            <a:alphaModFix/>
          </a:blip>
          <a:srcRect/>
          <a:stretch/>
        </p:blipFill>
        <p:spPr>
          <a:xfrm>
            <a:off x="8904800" y="57400"/>
            <a:ext cx="201375" cy="201375"/>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02"/>
        <p:cNvGrpSpPr/>
        <p:nvPr/>
      </p:nvGrpSpPr>
      <p:grpSpPr>
        <a:xfrm>
          <a:off x="0" y="0"/>
          <a:ext cx="0" cy="0"/>
          <a:chOff x="0" y="0"/>
          <a:chExt cx="0" cy="0"/>
        </a:xfrm>
      </p:grpSpPr>
      <p:sp>
        <p:nvSpPr>
          <p:cNvPr id="103" name="Google Shape;103;p17"/>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04" name="Google Shape;104;p17"/>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05" name="Google Shape;105;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iffit Simple Title Slide" type="title">
  <p:cSld name="TITLE">
    <p:spTree>
      <p:nvGrpSpPr>
        <p:cNvPr id="1" name="Shape 110"/>
        <p:cNvGrpSpPr/>
        <p:nvPr/>
      </p:nvGrpSpPr>
      <p:grpSpPr>
        <a:xfrm>
          <a:off x="0" y="0"/>
          <a:ext cx="0" cy="0"/>
          <a:chOff x="0" y="0"/>
          <a:chExt cx="0" cy="0"/>
        </a:xfrm>
      </p:grpSpPr>
      <p:sp>
        <p:nvSpPr>
          <p:cNvPr id="111" name="Google Shape;111;p19"/>
          <p:cNvSpPr/>
          <p:nvPr/>
        </p:nvSpPr>
        <p:spPr>
          <a:xfrm>
            <a:off x="0" y="1222675"/>
            <a:ext cx="9170100" cy="937800"/>
          </a:xfrm>
          <a:prstGeom prst="rect">
            <a:avLst/>
          </a:prstGeom>
          <a:solidFill>
            <a:srgbClr val="D1FAE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2" name="Google Shape;112;p19"/>
          <p:cNvSpPr txBox="1">
            <a:spLocks noGrp="1"/>
          </p:cNvSpPr>
          <p:nvPr>
            <p:ph type="ctrTitle"/>
          </p:nvPr>
        </p:nvSpPr>
        <p:spPr>
          <a:xfrm>
            <a:off x="311708" y="12112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900"/>
              <a:buNone/>
              <a:defRPr sz="4900"/>
            </a:lvl1pPr>
            <a:lvl2pPr lvl="1" algn="ctr">
              <a:lnSpc>
                <a:spcPct val="100000"/>
              </a:lnSpc>
              <a:spcBef>
                <a:spcPts val="0"/>
              </a:spcBef>
              <a:spcAft>
                <a:spcPts val="0"/>
              </a:spcAft>
              <a:buSzPts val="4900"/>
              <a:buNone/>
              <a:defRPr sz="4900"/>
            </a:lvl2pPr>
            <a:lvl3pPr lvl="2" algn="ctr">
              <a:lnSpc>
                <a:spcPct val="100000"/>
              </a:lnSpc>
              <a:spcBef>
                <a:spcPts val="0"/>
              </a:spcBef>
              <a:spcAft>
                <a:spcPts val="0"/>
              </a:spcAft>
              <a:buSzPts val="4900"/>
              <a:buNone/>
              <a:defRPr sz="4900"/>
            </a:lvl3pPr>
            <a:lvl4pPr lvl="3" algn="ctr">
              <a:lnSpc>
                <a:spcPct val="100000"/>
              </a:lnSpc>
              <a:spcBef>
                <a:spcPts val="0"/>
              </a:spcBef>
              <a:spcAft>
                <a:spcPts val="0"/>
              </a:spcAft>
              <a:buSzPts val="4900"/>
              <a:buNone/>
              <a:defRPr sz="4900"/>
            </a:lvl4pPr>
            <a:lvl5pPr lvl="4" algn="ctr">
              <a:lnSpc>
                <a:spcPct val="100000"/>
              </a:lnSpc>
              <a:spcBef>
                <a:spcPts val="0"/>
              </a:spcBef>
              <a:spcAft>
                <a:spcPts val="0"/>
              </a:spcAft>
              <a:buSzPts val="4900"/>
              <a:buNone/>
              <a:defRPr sz="4900"/>
            </a:lvl5pPr>
            <a:lvl6pPr lvl="5" algn="ctr">
              <a:lnSpc>
                <a:spcPct val="100000"/>
              </a:lnSpc>
              <a:spcBef>
                <a:spcPts val="0"/>
              </a:spcBef>
              <a:spcAft>
                <a:spcPts val="0"/>
              </a:spcAft>
              <a:buSzPts val="4900"/>
              <a:buNone/>
              <a:defRPr sz="4900"/>
            </a:lvl6pPr>
            <a:lvl7pPr lvl="6" algn="ctr">
              <a:lnSpc>
                <a:spcPct val="100000"/>
              </a:lnSpc>
              <a:spcBef>
                <a:spcPts val="0"/>
              </a:spcBef>
              <a:spcAft>
                <a:spcPts val="0"/>
              </a:spcAft>
              <a:buSzPts val="4900"/>
              <a:buNone/>
              <a:defRPr sz="4900"/>
            </a:lvl7pPr>
            <a:lvl8pPr lvl="7" algn="ctr">
              <a:lnSpc>
                <a:spcPct val="100000"/>
              </a:lnSpc>
              <a:spcBef>
                <a:spcPts val="0"/>
              </a:spcBef>
              <a:spcAft>
                <a:spcPts val="0"/>
              </a:spcAft>
              <a:buSzPts val="4900"/>
              <a:buNone/>
              <a:defRPr sz="4900"/>
            </a:lvl8pPr>
            <a:lvl9pPr lvl="8" algn="ctr">
              <a:lnSpc>
                <a:spcPct val="100000"/>
              </a:lnSpc>
              <a:spcBef>
                <a:spcPts val="0"/>
              </a:spcBef>
              <a:spcAft>
                <a:spcPts val="0"/>
              </a:spcAft>
              <a:buSzPts val="4900"/>
              <a:buNone/>
              <a:defRPr sz="4900"/>
            </a:lvl9pPr>
          </a:lstStyle>
          <a:p>
            <a:endParaRPr/>
          </a:p>
        </p:txBody>
      </p:sp>
      <p:sp>
        <p:nvSpPr>
          <p:cNvPr id="113" name="Google Shape;113;p19"/>
          <p:cNvSpPr txBox="1">
            <a:spLocks noGrp="1"/>
          </p:cNvSpPr>
          <p:nvPr>
            <p:ph type="subTitle" idx="1"/>
          </p:nvPr>
        </p:nvSpPr>
        <p:spPr>
          <a:xfrm>
            <a:off x="311700" y="2236650"/>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14" name="Google Shape;114;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Frayer" type="title">
  <p:cSld name="TITLE">
    <p:spTree>
      <p:nvGrpSpPr>
        <p:cNvPr id="1" name="Shape 16"/>
        <p:cNvGrpSpPr/>
        <p:nvPr/>
      </p:nvGrpSpPr>
      <p:grpSpPr>
        <a:xfrm>
          <a:off x="0" y="0"/>
          <a:ext cx="0" cy="0"/>
          <a:chOff x="0" y="0"/>
          <a:chExt cx="0" cy="0"/>
        </a:xfrm>
      </p:grpSpPr>
      <p:sp>
        <p:nvSpPr>
          <p:cNvPr id="17" name="Google Shape;17;p4"/>
          <p:cNvSpPr/>
          <p:nvPr/>
        </p:nvSpPr>
        <p:spPr>
          <a:xfrm>
            <a:off x="56200" y="137625"/>
            <a:ext cx="5874000" cy="393600"/>
          </a:xfrm>
          <a:prstGeom prst="rect">
            <a:avLst/>
          </a:prstGeom>
          <a:solidFill>
            <a:srgbClr val="D1FAE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 name="Google Shape;1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19" name="Google Shape;19;p4"/>
          <p:cNvSpPr/>
          <p:nvPr/>
        </p:nvSpPr>
        <p:spPr>
          <a:xfrm>
            <a:off x="163413" y="711725"/>
            <a:ext cx="4385400" cy="18660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Tilt Warp"/>
                <a:ea typeface="Tilt Warp"/>
                <a:cs typeface="Tilt Warp"/>
                <a:sym typeface="Tilt Warp"/>
              </a:rPr>
              <a:t>Definition</a:t>
            </a:r>
            <a:endParaRPr sz="1400" b="0" i="0" u="none" strike="noStrike" cap="none">
              <a:solidFill>
                <a:srgbClr val="000000"/>
              </a:solidFill>
              <a:latin typeface="Tilt Warp"/>
              <a:ea typeface="Tilt Warp"/>
              <a:cs typeface="Tilt Warp"/>
              <a:sym typeface="Tilt Warp"/>
            </a:endParaRPr>
          </a:p>
        </p:txBody>
      </p:sp>
      <p:sp>
        <p:nvSpPr>
          <p:cNvPr id="20" name="Google Shape;20;p4"/>
          <p:cNvSpPr/>
          <p:nvPr/>
        </p:nvSpPr>
        <p:spPr>
          <a:xfrm>
            <a:off x="163413" y="2753725"/>
            <a:ext cx="4385400" cy="23031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Tilt Warp"/>
                <a:ea typeface="Tilt Warp"/>
                <a:cs typeface="Tilt Warp"/>
                <a:sym typeface="Tilt Warp"/>
              </a:rPr>
              <a:t>Examples</a:t>
            </a:r>
            <a:endParaRPr sz="1400" b="0" i="0" u="none" strike="noStrike" cap="none">
              <a:solidFill>
                <a:srgbClr val="000000"/>
              </a:solidFill>
              <a:latin typeface="Tilt Warp"/>
              <a:ea typeface="Tilt Warp"/>
              <a:cs typeface="Tilt Warp"/>
              <a:sym typeface="Tilt Warp"/>
            </a:endParaRPr>
          </a:p>
        </p:txBody>
      </p:sp>
      <p:sp>
        <p:nvSpPr>
          <p:cNvPr id="21" name="Google Shape;21;p4"/>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200"/>
              <a:buFont typeface="Franklin Gothic"/>
              <a:buNone/>
              <a:defRPr sz="1200">
                <a:solidFill>
                  <a:schemeClr val="dk1"/>
                </a:solidFill>
                <a:latin typeface="Franklin Gothic"/>
                <a:ea typeface="Franklin Gothic"/>
                <a:cs typeface="Franklin Gothic"/>
                <a:sym typeface="Franklin Gothic"/>
              </a:defRPr>
            </a:lvl1pPr>
            <a:lvl2pPr lvl="1" algn="l">
              <a:lnSpc>
                <a:spcPct val="115000"/>
              </a:lnSpc>
              <a:spcBef>
                <a:spcPts val="0"/>
              </a:spcBef>
              <a:spcAft>
                <a:spcPts val="0"/>
              </a:spcAft>
              <a:buSzPts val="1200"/>
              <a:buNone/>
              <a:defRPr sz="1200"/>
            </a:lvl2pPr>
            <a:lvl3pPr lvl="2" algn="l">
              <a:lnSpc>
                <a:spcPct val="115000"/>
              </a:lnSpc>
              <a:spcBef>
                <a:spcPts val="0"/>
              </a:spcBef>
              <a:spcAft>
                <a:spcPts val="0"/>
              </a:spcAft>
              <a:buSzPts val="1200"/>
              <a:buNone/>
              <a:defRPr sz="1200"/>
            </a:lvl3pPr>
            <a:lvl4pPr lvl="3" algn="l">
              <a:lnSpc>
                <a:spcPct val="115000"/>
              </a:lnSpc>
              <a:spcBef>
                <a:spcPts val="0"/>
              </a:spcBef>
              <a:spcAft>
                <a:spcPts val="0"/>
              </a:spcAft>
              <a:buSzPts val="1200"/>
              <a:buNone/>
              <a:defRPr sz="1200"/>
            </a:lvl4pPr>
            <a:lvl5pPr lvl="4" algn="l">
              <a:lnSpc>
                <a:spcPct val="115000"/>
              </a:lnSpc>
              <a:spcBef>
                <a:spcPts val="0"/>
              </a:spcBef>
              <a:spcAft>
                <a:spcPts val="0"/>
              </a:spcAft>
              <a:buSzPts val="1200"/>
              <a:buNone/>
              <a:defRPr sz="1200"/>
            </a:lvl5pPr>
            <a:lvl6pPr lvl="5" algn="l">
              <a:lnSpc>
                <a:spcPct val="115000"/>
              </a:lnSpc>
              <a:spcBef>
                <a:spcPts val="0"/>
              </a:spcBef>
              <a:spcAft>
                <a:spcPts val="0"/>
              </a:spcAft>
              <a:buSzPts val="1200"/>
              <a:buNone/>
              <a:defRPr sz="1200"/>
            </a:lvl6pPr>
            <a:lvl7pPr lvl="6" algn="l">
              <a:lnSpc>
                <a:spcPct val="115000"/>
              </a:lnSpc>
              <a:spcBef>
                <a:spcPts val="0"/>
              </a:spcBef>
              <a:spcAft>
                <a:spcPts val="0"/>
              </a:spcAft>
              <a:buSzPts val="1200"/>
              <a:buNone/>
              <a:defRPr sz="1200"/>
            </a:lvl7pPr>
            <a:lvl8pPr lvl="7" algn="l">
              <a:lnSpc>
                <a:spcPct val="115000"/>
              </a:lnSpc>
              <a:spcBef>
                <a:spcPts val="0"/>
              </a:spcBef>
              <a:spcAft>
                <a:spcPts val="0"/>
              </a:spcAft>
              <a:buSzPts val="1200"/>
              <a:buNone/>
              <a:defRPr sz="1200"/>
            </a:lvl8pPr>
            <a:lvl9pPr lvl="8" algn="l">
              <a:lnSpc>
                <a:spcPct val="115000"/>
              </a:lnSpc>
              <a:spcBef>
                <a:spcPts val="0"/>
              </a:spcBef>
              <a:spcAft>
                <a:spcPts val="0"/>
              </a:spcAft>
              <a:buSzPts val="1200"/>
              <a:buNone/>
              <a:defRPr sz="1200"/>
            </a:lvl9pPr>
          </a:lstStyle>
          <a:p>
            <a:endParaRPr/>
          </a:p>
        </p:txBody>
      </p:sp>
      <p:sp>
        <p:nvSpPr>
          <p:cNvPr id="22" name="Google Shape;22;p4"/>
          <p:cNvSpPr txBox="1"/>
          <p:nvPr/>
        </p:nvSpPr>
        <p:spPr>
          <a:xfrm>
            <a:off x="89725" y="-14587"/>
            <a:ext cx="5077800" cy="6618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3100"/>
              <a:buFont typeface="Arial"/>
              <a:buNone/>
            </a:pPr>
            <a:r>
              <a:rPr lang="en" sz="3100" b="0" i="0" u="none" strike="noStrike" cap="none">
                <a:solidFill>
                  <a:srgbClr val="000000"/>
                </a:solidFill>
                <a:latin typeface="Tilt Warp"/>
                <a:ea typeface="Tilt Warp"/>
                <a:cs typeface="Tilt Warp"/>
                <a:sym typeface="Tilt Warp"/>
              </a:rPr>
              <a:t>Vocabulary Practice </a:t>
            </a:r>
            <a:endParaRPr sz="3100" b="0" i="0" u="none" strike="noStrike" cap="none">
              <a:solidFill>
                <a:srgbClr val="000000"/>
              </a:solidFill>
              <a:latin typeface="Tilt Warp"/>
              <a:ea typeface="Tilt Warp"/>
              <a:cs typeface="Tilt Warp"/>
              <a:sym typeface="Tilt Warp"/>
            </a:endParaRPr>
          </a:p>
        </p:txBody>
      </p:sp>
      <p:sp>
        <p:nvSpPr>
          <p:cNvPr id="23" name="Google Shape;23;p4"/>
          <p:cNvSpPr/>
          <p:nvPr/>
        </p:nvSpPr>
        <p:spPr>
          <a:xfrm>
            <a:off x="4595188" y="711725"/>
            <a:ext cx="4385400" cy="18660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Tilt Warp"/>
                <a:ea typeface="Tilt Warp"/>
                <a:cs typeface="Tilt Warp"/>
                <a:sym typeface="Tilt Warp"/>
              </a:rPr>
              <a:t>Characteristics</a:t>
            </a:r>
            <a:endParaRPr sz="1400" b="0" i="0" u="none" strike="noStrike" cap="none">
              <a:solidFill>
                <a:srgbClr val="000000"/>
              </a:solidFill>
              <a:latin typeface="Tilt Warp"/>
              <a:ea typeface="Tilt Warp"/>
              <a:cs typeface="Tilt Warp"/>
              <a:sym typeface="Tilt Warp"/>
            </a:endParaRPr>
          </a:p>
        </p:txBody>
      </p:sp>
      <p:sp>
        <p:nvSpPr>
          <p:cNvPr id="24" name="Google Shape;24;p4"/>
          <p:cNvSpPr/>
          <p:nvPr/>
        </p:nvSpPr>
        <p:spPr>
          <a:xfrm>
            <a:off x="4595188" y="2753725"/>
            <a:ext cx="4385400" cy="23031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r"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Tilt Warp"/>
                <a:ea typeface="Tilt Warp"/>
                <a:cs typeface="Tilt Warp"/>
                <a:sym typeface="Tilt Warp"/>
              </a:rPr>
              <a:t>Non-Examples</a:t>
            </a:r>
            <a:endParaRPr sz="1400" b="0" i="0" u="none" strike="noStrike" cap="none">
              <a:solidFill>
                <a:srgbClr val="000000"/>
              </a:solidFill>
              <a:latin typeface="Tilt Warp"/>
              <a:ea typeface="Tilt Warp"/>
              <a:cs typeface="Tilt Warp"/>
              <a:sym typeface="Tilt Warp"/>
            </a:endParaRPr>
          </a:p>
        </p:txBody>
      </p:sp>
      <p:sp>
        <p:nvSpPr>
          <p:cNvPr id="25" name="Google Shape;25;p4"/>
          <p:cNvSpPr txBox="1">
            <a:spLocks noGrp="1"/>
          </p:cNvSpPr>
          <p:nvPr>
            <p:ph type="subTitle" idx="2"/>
          </p:nvPr>
        </p:nvSpPr>
        <p:spPr>
          <a:xfrm>
            <a:off x="231325" y="1035375"/>
            <a:ext cx="4195800" cy="1330200"/>
          </a:xfrm>
          <a:prstGeom prst="rect">
            <a:avLst/>
          </a:prstGeom>
          <a:solidFill>
            <a:schemeClr val="lt1"/>
          </a:solid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200"/>
              <a:buFont typeface="Franklin Gothic"/>
              <a:buNone/>
              <a:defRPr sz="1200">
                <a:solidFill>
                  <a:schemeClr val="dk1"/>
                </a:solidFill>
                <a:latin typeface="Franklin Gothic"/>
                <a:ea typeface="Franklin Gothic"/>
                <a:cs typeface="Franklin Gothic"/>
                <a:sym typeface="Franklin Gothic"/>
              </a:defRPr>
            </a:lvl1pPr>
            <a:lvl2pPr lvl="1" algn="l">
              <a:lnSpc>
                <a:spcPct val="115000"/>
              </a:lnSpc>
              <a:spcBef>
                <a:spcPts val="0"/>
              </a:spcBef>
              <a:spcAft>
                <a:spcPts val="0"/>
              </a:spcAft>
              <a:buSzPts val="1200"/>
              <a:buNone/>
              <a:defRPr sz="1200"/>
            </a:lvl2pPr>
            <a:lvl3pPr lvl="2" algn="l">
              <a:lnSpc>
                <a:spcPct val="115000"/>
              </a:lnSpc>
              <a:spcBef>
                <a:spcPts val="0"/>
              </a:spcBef>
              <a:spcAft>
                <a:spcPts val="0"/>
              </a:spcAft>
              <a:buSzPts val="1200"/>
              <a:buNone/>
              <a:defRPr sz="1200"/>
            </a:lvl3pPr>
            <a:lvl4pPr lvl="3" algn="l">
              <a:lnSpc>
                <a:spcPct val="115000"/>
              </a:lnSpc>
              <a:spcBef>
                <a:spcPts val="0"/>
              </a:spcBef>
              <a:spcAft>
                <a:spcPts val="0"/>
              </a:spcAft>
              <a:buSzPts val="1200"/>
              <a:buNone/>
              <a:defRPr sz="1200"/>
            </a:lvl4pPr>
            <a:lvl5pPr lvl="4" algn="l">
              <a:lnSpc>
                <a:spcPct val="115000"/>
              </a:lnSpc>
              <a:spcBef>
                <a:spcPts val="0"/>
              </a:spcBef>
              <a:spcAft>
                <a:spcPts val="0"/>
              </a:spcAft>
              <a:buSzPts val="1200"/>
              <a:buNone/>
              <a:defRPr sz="1200"/>
            </a:lvl5pPr>
            <a:lvl6pPr lvl="5" algn="l">
              <a:lnSpc>
                <a:spcPct val="115000"/>
              </a:lnSpc>
              <a:spcBef>
                <a:spcPts val="0"/>
              </a:spcBef>
              <a:spcAft>
                <a:spcPts val="0"/>
              </a:spcAft>
              <a:buSzPts val="1200"/>
              <a:buNone/>
              <a:defRPr sz="1200"/>
            </a:lvl6pPr>
            <a:lvl7pPr lvl="6" algn="l">
              <a:lnSpc>
                <a:spcPct val="115000"/>
              </a:lnSpc>
              <a:spcBef>
                <a:spcPts val="0"/>
              </a:spcBef>
              <a:spcAft>
                <a:spcPts val="0"/>
              </a:spcAft>
              <a:buSzPts val="1200"/>
              <a:buNone/>
              <a:defRPr sz="1200"/>
            </a:lvl7pPr>
            <a:lvl8pPr lvl="7" algn="l">
              <a:lnSpc>
                <a:spcPct val="115000"/>
              </a:lnSpc>
              <a:spcBef>
                <a:spcPts val="0"/>
              </a:spcBef>
              <a:spcAft>
                <a:spcPts val="0"/>
              </a:spcAft>
              <a:buSzPts val="1200"/>
              <a:buNone/>
              <a:defRPr sz="1200"/>
            </a:lvl8pPr>
            <a:lvl9pPr lvl="8" algn="l">
              <a:lnSpc>
                <a:spcPct val="115000"/>
              </a:lnSpc>
              <a:spcBef>
                <a:spcPts val="0"/>
              </a:spcBef>
              <a:spcAft>
                <a:spcPts val="0"/>
              </a:spcAft>
              <a:buSzPts val="1200"/>
              <a:buNone/>
              <a:defRPr sz="1200"/>
            </a:lvl9pPr>
          </a:lstStyle>
          <a:p>
            <a:endParaRPr/>
          </a:p>
        </p:txBody>
      </p:sp>
      <p:sp>
        <p:nvSpPr>
          <p:cNvPr id="26" name="Google Shape;26;p4"/>
          <p:cNvSpPr txBox="1">
            <a:spLocks noGrp="1"/>
          </p:cNvSpPr>
          <p:nvPr>
            <p:ph type="subTitle" idx="3"/>
          </p:nvPr>
        </p:nvSpPr>
        <p:spPr>
          <a:xfrm>
            <a:off x="4690000" y="1035375"/>
            <a:ext cx="4195800" cy="1213500"/>
          </a:xfrm>
          <a:prstGeom prst="rect">
            <a:avLst/>
          </a:prstGeom>
          <a:solidFill>
            <a:schemeClr val="lt1"/>
          </a:solid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200"/>
              <a:buFont typeface="Franklin Gothic"/>
              <a:buNone/>
              <a:defRPr sz="1200">
                <a:solidFill>
                  <a:schemeClr val="dk1"/>
                </a:solidFill>
                <a:latin typeface="Franklin Gothic"/>
                <a:ea typeface="Franklin Gothic"/>
                <a:cs typeface="Franklin Gothic"/>
                <a:sym typeface="Franklin Gothic"/>
              </a:defRPr>
            </a:lvl1pPr>
            <a:lvl2pPr lvl="1" algn="l">
              <a:lnSpc>
                <a:spcPct val="115000"/>
              </a:lnSpc>
              <a:spcBef>
                <a:spcPts val="0"/>
              </a:spcBef>
              <a:spcAft>
                <a:spcPts val="0"/>
              </a:spcAft>
              <a:buSzPts val="1200"/>
              <a:buNone/>
              <a:defRPr sz="1200"/>
            </a:lvl2pPr>
            <a:lvl3pPr lvl="2" algn="l">
              <a:lnSpc>
                <a:spcPct val="115000"/>
              </a:lnSpc>
              <a:spcBef>
                <a:spcPts val="0"/>
              </a:spcBef>
              <a:spcAft>
                <a:spcPts val="0"/>
              </a:spcAft>
              <a:buSzPts val="1200"/>
              <a:buNone/>
              <a:defRPr sz="1200"/>
            </a:lvl3pPr>
            <a:lvl4pPr lvl="3" algn="l">
              <a:lnSpc>
                <a:spcPct val="115000"/>
              </a:lnSpc>
              <a:spcBef>
                <a:spcPts val="0"/>
              </a:spcBef>
              <a:spcAft>
                <a:spcPts val="0"/>
              </a:spcAft>
              <a:buSzPts val="1200"/>
              <a:buNone/>
              <a:defRPr sz="1200"/>
            </a:lvl4pPr>
            <a:lvl5pPr lvl="4" algn="l">
              <a:lnSpc>
                <a:spcPct val="115000"/>
              </a:lnSpc>
              <a:spcBef>
                <a:spcPts val="0"/>
              </a:spcBef>
              <a:spcAft>
                <a:spcPts val="0"/>
              </a:spcAft>
              <a:buSzPts val="1200"/>
              <a:buNone/>
              <a:defRPr sz="1200"/>
            </a:lvl5pPr>
            <a:lvl6pPr lvl="5" algn="l">
              <a:lnSpc>
                <a:spcPct val="115000"/>
              </a:lnSpc>
              <a:spcBef>
                <a:spcPts val="0"/>
              </a:spcBef>
              <a:spcAft>
                <a:spcPts val="0"/>
              </a:spcAft>
              <a:buSzPts val="1200"/>
              <a:buNone/>
              <a:defRPr sz="1200"/>
            </a:lvl6pPr>
            <a:lvl7pPr lvl="6" algn="l">
              <a:lnSpc>
                <a:spcPct val="115000"/>
              </a:lnSpc>
              <a:spcBef>
                <a:spcPts val="0"/>
              </a:spcBef>
              <a:spcAft>
                <a:spcPts val="0"/>
              </a:spcAft>
              <a:buSzPts val="1200"/>
              <a:buNone/>
              <a:defRPr sz="1200"/>
            </a:lvl7pPr>
            <a:lvl8pPr lvl="7" algn="l">
              <a:lnSpc>
                <a:spcPct val="115000"/>
              </a:lnSpc>
              <a:spcBef>
                <a:spcPts val="0"/>
              </a:spcBef>
              <a:spcAft>
                <a:spcPts val="0"/>
              </a:spcAft>
              <a:buSzPts val="1200"/>
              <a:buNone/>
              <a:defRPr sz="1200"/>
            </a:lvl8pPr>
            <a:lvl9pPr lvl="8" algn="l">
              <a:lnSpc>
                <a:spcPct val="115000"/>
              </a:lnSpc>
              <a:spcBef>
                <a:spcPts val="0"/>
              </a:spcBef>
              <a:spcAft>
                <a:spcPts val="0"/>
              </a:spcAft>
              <a:buSzPts val="1200"/>
              <a:buNone/>
              <a:defRPr sz="1200"/>
            </a:lvl9pPr>
          </a:lstStyle>
          <a:p>
            <a:endParaRPr/>
          </a:p>
        </p:txBody>
      </p:sp>
      <p:sp>
        <p:nvSpPr>
          <p:cNvPr id="27" name="Google Shape;27;p4"/>
          <p:cNvSpPr txBox="1">
            <a:spLocks noGrp="1"/>
          </p:cNvSpPr>
          <p:nvPr>
            <p:ph type="subTitle" idx="4"/>
          </p:nvPr>
        </p:nvSpPr>
        <p:spPr>
          <a:xfrm>
            <a:off x="4690000" y="3253250"/>
            <a:ext cx="4195800" cy="1717200"/>
          </a:xfrm>
          <a:prstGeom prst="rect">
            <a:avLst/>
          </a:prstGeom>
          <a:solidFill>
            <a:schemeClr val="lt1"/>
          </a:solid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200"/>
              <a:buFont typeface="Franklin Gothic"/>
              <a:buNone/>
              <a:defRPr sz="1200">
                <a:solidFill>
                  <a:schemeClr val="dk1"/>
                </a:solidFill>
                <a:latin typeface="Franklin Gothic"/>
                <a:ea typeface="Franklin Gothic"/>
                <a:cs typeface="Franklin Gothic"/>
                <a:sym typeface="Franklin Gothic"/>
              </a:defRPr>
            </a:lvl1pPr>
            <a:lvl2pPr lvl="1" algn="l">
              <a:lnSpc>
                <a:spcPct val="115000"/>
              </a:lnSpc>
              <a:spcBef>
                <a:spcPts val="0"/>
              </a:spcBef>
              <a:spcAft>
                <a:spcPts val="0"/>
              </a:spcAft>
              <a:buSzPts val="1200"/>
              <a:buNone/>
              <a:defRPr sz="1200"/>
            </a:lvl2pPr>
            <a:lvl3pPr lvl="2" algn="l">
              <a:lnSpc>
                <a:spcPct val="115000"/>
              </a:lnSpc>
              <a:spcBef>
                <a:spcPts val="0"/>
              </a:spcBef>
              <a:spcAft>
                <a:spcPts val="0"/>
              </a:spcAft>
              <a:buSzPts val="1200"/>
              <a:buNone/>
              <a:defRPr sz="1200"/>
            </a:lvl3pPr>
            <a:lvl4pPr lvl="3" algn="l">
              <a:lnSpc>
                <a:spcPct val="115000"/>
              </a:lnSpc>
              <a:spcBef>
                <a:spcPts val="0"/>
              </a:spcBef>
              <a:spcAft>
                <a:spcPts val="0"/>
              </a:spcAft>
              <a:buSzPts val="1200"/>
              <a:buNone/>
              <a:defRPr sz="1200"/>
            </a:lvl4pPr>
            <a:lvl5pPr lvl="4" algn="l">
              <a:lnSpc>
                <a:spcPct val="115000"/>
              </a:lnSpc>
              <a:spcBef>
                <a:spcPts val="0"/>
              </a:spcBef>
              <a:spcAft>
                <a:spcPts val="0"/>
              </a:spcAft>
              <a:buSzPts val="1200"/>
              <a:buNone/>
              <a:defRPr sz="1200"/>
            </a:lvl5pPr>
            <a:lvl6pPr lvl="5" algn="l">
              <a:lnSpc>
                <a:spcPct val="115000"/>
              </a:lnSpc>
              <a:spcBef>
                <a:spcPts val="0"/>
              </a:spcBef>
              <a:spcAft>
                <a:spcPts val="0"/>
              </a:spcAft>
              <a:buSzPts val="1200"/>
              <a:buNone/>
              <a:defRPr sz="1200"/>
            </a:lvl6pPr>
            <a:lvl7pPr lvl="6" algn="l">
              <a:lnSpc>
                <a:spcPct val="115000"/>
              </a:lnSpc>
              <a:spcBef>
                <a:spcPts val="0"/>
              </a:spcBef>
              <a:spcAft>
                <a:spcPts val="0"/>
              </a:spcAft>
              <a:buSzPts val="1200"/>
              <a:buNone/>
              <a:defRPr sz="1200"/>
            </a:lvl7pPr>
            <a:lvl8pPr lvl="7" algn="l">
              <a:lnSpc>
                <a:spcPct val="115000"/>
              </a:lnSpc>
              <a:spcBef>
                <a:spcPts val="0"/>
              </a:spcBef>
              <a:spcAft>
                <a:spcPts val="0"/>
              </a:spcAft>
              <a:buSzPts val="1200"/>
              <a:buNone/>
              <a:defRPr sz="1200"/>
            </a:lvl8pPr>
            <a:lvl9pPr lvl="8" algn="l">
              <a:lnSpc>
                <a:spcPct val="115000"/>
              </a:lnSpc>
              <a:spcBef>
                <a:spcPts val="0"/>
              </a:spcBef>
              <a:spcAft>
                <a:spcPts val="0"/>
              </a:spcAft>
              <a:buSzPts val="1200"/>
              <a:buNone/>
              <a:defRPr sz="1200"/>
            </a:lvl9pPr>
          </a:lstStyle>
          <a:p>
            <a:endParaRPr/>
          </a:p>
        </p:txBody>
      </p:sp>
      <p:sp>
        <p:nvSpPr>
          <p:cNvPr id="28" name="Google Shape;28;p4"/>
          <p:cNvSpPr/>
          <p:nvPr/>
        </p:nvSpPr>
        <p:spPr>
          <a:xfrm>
            <a:off x="3099600" y="2406513"/>
            <a:ext cx="2944800" cy="805800"/>
          </a:xfrm>
          <a:prstGeom prst="rect">
            <a:avLst/>
          </a:prstGeom>
          <a:solidFill>
            <a:srgbClr val="A7F3D0"/>
          </a:solidFill>
          <a:ln w="19050" cap="flat" cmpd="sng">
            <a:solidFill>
              <a:schemeClr val="dk1"/>
            </a:solidFill>
            <a:prstDash val="solid"/>
            <a:round/>
            <a:headEnd type="none" w="sm" len="sm"/>
            <a:tailEnd type="none" w="sm" len="sm"/>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1400"/>
              <a:buFont typeface="Arial"/>
              <a:buNone/>
            </a:pPr>
            <a:r>
              <a:rPr lang="en" sz="1400" b="0" i="0" u="none" strike="noStrike" cap="none">
                <a:solidFill>
                  <a:srgbClr val="000000"/>
                </a:solidFill>
                <a:latin typeface="Tilt Warp"/>
                <a:ea typeface="Tilt Warp"/>
                <a:cs typeface="Tilt Warp"/>
                <a:sym typeface="Tilt Warp"/>
              </a:rPr>
              <a:t>Word:</a:t>
            </a:r>
            <a:endParaRPr sz="1400" b="0" i="0" u="none" strike="noStrike" cap="none">
              <a:solidFill>
                <a:srgbClr val="000000"/>
              </a:solidFill>
              <a:latin typeface="Tilt Warp"/>
              <a:ea typeface="Tilt Warp"/>
              <a:cs typeface="Tilt Warp"/>
              <a:sym typeface="Tilt Warp"/>
            </a:endParaRPr>
          </a:p>
        </p:txBody>
      </p:sp>
      <p:sp>
        <p:nvSpPr>
          <p:cNvPr id="29" name="Google Shape;29;p4"/>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200"/>
              <a:buFont typeface="Franklin Gothic"/>
              <a:buNone/>
              <a:defRPr sz="1200">
                <a:solidFill>
                  <a:schemeClr val="dk1"/>
                </a:solidFill>
                <a:latin typeface="Franklin Gothic"/>
                <a:ea typeface="Franklin Gothic"/>
                <a:cs typeface="Franklin Gothic"/>
                <a:sym typeface="Franklin Gothic"/>
              </a:defRPr>
            </a:lvl1pPr>
            <a:lvl2pPr lvl="1" algn="l">
              <a:lnSpc>
                <a:spcPct val="115000"/>
              </a:lnSpc>
              <a:spcBef>
                <a:spcPts val="0"/>
              </a:spcBef>
              <a:spcAft>
                <a:spcPts val="0"/>
              </a:spcAft>
              <a:buSzPts val="1200"/>
              <a:buNone/>
              <a:defRPr sz="1200"/>
            </a:lvl2pPr>
            <a:lvl3pPr lvl="2" algn="l">
              <a:lnSpc>
                <a:spcPct val="115000"/>
              </a:lnSpc>
              <a:spcBef>
                <a:spcPts val="0"/>
              </a:spcBef>
              <a:spcAft>
                <a:spcPts val="0"/>
              </a:spcAft>
              <a:buSzPts val="1200"/>
              <a:buNone/>
              <a:defRPr sz="1200"/>
            </a:lvl3pPr>
            <a:lvl4pPr lvl="3" algn="l">
              <a:lnSpc>
                <a:spcPct val="115000"/>
              </a:lnSpc>
              <a:spcBef>
                <a:spcPts val="0"/>
              </a:spcBef>
              <a:spcAft>
                <a:spcPts val="0"/>
              </a:spcAft>
              <a:buSzPts val="1200"/>
              <a:buNone/>
              <a:defRPr sz="1200"/>
            </a:lvl4pPr>
            <a:lvl5pPr lvl="4" algn="l">
              <a:lnSpc>
                <a:spcPct val="115000"/>
              </a:lnSpc>
              <a:spcBef>
                <a:spcPts val="0"/>
              </a:spcBef>
              <a:spcAft>
                <a:spcPts val="0"/>
              </a:spcAft>
              <a:buSzPts val="1200"/>
              <a:buNone/>
              <a:defRPr sz="1200"/>
            </a:lvl5pPr>
            <a:lvl6pPr lvl="5" algn="l">
              <a:lnSpc>
                <a:spcPct val="115000"/>
              </a:lnSpc>
              <a:spcBef>
                <a:spcPts val="0"/>
              </a:spcBef>
              <a:spcAft>
                <a:spcPts val="0"/>
              </a:spcAft>
              <a:buSzPts val="1200"/>
              <a:buNone/>
              <a:defRPr sz="1200"/>
            </a:lvl6pPr>
            <a:lvl7pPr lvl="6" algn="l">
              <a:lnSpc>
                <a:spcPct val="115000"/>
              </a:lnSpc>
              <a:spcBef>
                <a:spcPts val="0"/>
              </a:spcBef>
              <a:spcAft>
                <a:spcPts val="0"/>
              </a:spcAft>
              <a:buSzPts val="1200"/>
              <a:buNone/>
              <a:defRPr sz="1200"/>
            </a:lvl7pPr>
            <a:lvl8pPr lvl="7" algn="l">
              <a:lnSpc>
                <a:spcPct val="115000"/>
              </a:lnSpc>
              <a:spcBef>
                <a:spcPts val="0"/>
              </a:spcBef>
              <a:spcAft>
                <a:spcPts val="0"/>
              </a:spcAft>
              <a:buSzPts val="1200"/>
              <a:buNone/>
              <a:defRPr sz="1200"/>
            </a:lvl8pPr>
            <a:lvl9pPr lvl="8" algn="l">
              <a:lnSpc>
                <a:spcPct val="115000"/>
              </a:lnSpc>
              <a:spcBef>
                <a:spcPts val="0"/>
              </a:spcBef>
              <a:spcAft>
                <a:spcPts val="0"/>
              </a:spcAft>
              <a:buSzPts val="1200"/>
              <a:buNone/>
              <a:defRPr sz="1200"/>
            </a:lvl9pPr>
          </a:lstStyle>
          <a:p>
            <a:endParaRPr/>
          </a:p>
        </p:txBody>
      </p:sp>
      <p:pic>
        <p:nvPicPr>
          <p:cNvPr id="30" name="Google Shape;30;p4"/>
          <p:cNvPicPr preferRelativeResize="0"/>
          <p:nvPr/>
        </p:nvPicPr>
        <p:blipFill rotWithShape="1">
          <a:blip r:embed="rId2">
            <a:alphaModFix/>
          </a:blip>
          <a:srcRect/>
          <a:stretch/>
        </p:blipFill>
        <p:spPr>
          <a:xfrm>
            <a:off x="8904800" y="57400"/>
            <a:ext cx="201375" cy="201375"/>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Frayer 1">
  <p:cSld name="TITLE_1">
    <p:spTree>
      <p:nvGrpSpPr>
        <p:cNvPr id="1" name="Shape 31"/>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slide 1">
  <p:cSld name="TITLE_1">
    <p:spTree>
      <p:nvGrpSpPr>
        <p:cNvPr id="1" name="Shape 36"/>
        <p:cNvGrpSpPr/>
        <p:nvPr/>
      </p:nvGrpSpPr>
      <p:grpSpPr>
        <a:xfrm>
          <a:off x="0" y="0"/>
          <a:ext cx="0" cy="0"/>
          <a:chOff x="0" y="0"/>
          <a:chExt cx="0" cy="0"/>
        </a:xfrm>
      </p:grpSpPr>
      <p:sp>
        <p:nvSpPr>
          <p:cNvPr id="37" name="Google Shape;37;p7"/>
          <p:cNvSpPr txBox="1"/>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p>
            <a:pPr marL="0" marR="0" lvl="0" indent="0" algn="r" rtl="0">
              <a:lnSpc>
                <a:spcPct val="100000"/>
              </a:lnSpc>
              <a:spcBef>
                <a:spcPts val="0"/>
              </a:spcBef>
              <a:spcAft>
                <a:spcPts val="0"/>
              </a:spcAft>
              <a:buClr>
                <a:srgbClr val="000000"/>
              </a:buClr>
              <a:buSzPts val="1000"/>
              <a:buFont typeface="Arial"/>
              <a:buNone/>
            </a:pPr>
            <a:fld id="{00000000-1234-1234-1234-123412341234}" type="slidenum">
              <a:rPr lang="en" sz="1000" b="0" i="0" u="none" strike="noStrike" cap="none">
                <a:solidFill>
                  <a:srgbClr val="595959"/>
                </a:solidFill>
                <a:latin typeface="Arial"/>
                <a:ea typeface="Arial"/>
                <a:cs typeface="Arial"/>
                <a:sym typeface="Arial"/>
              </a:rPr>
              <a:t>‹#›</a:t>
            </a:fld>
            <a:endParaRPr sz="1000" b="0" i="0" u="none" strike="noStrike" cap="none">
              <a:solidFill>
                <a:srgbClr val="595959"/>
              </a:solidFill>
              <a:latin typeface="Arial"/>
              <a:ea typeface="Arial"/>
              <a:cs typeface="Arial"/>
              <a:sym typeface="Arial"/>
            </a:endParaRPr>
          </a:p>
        </p:txBody>
      </p:sp>
      <p:sp>
        <p:nvSpPr>
          <p:cNvPr id="38" name="Google Shape;38;p7"/>
          <p:cNvSpPr/>
          <p:nvPr/>
        </p:nvSpPr>
        <p:spPr>
          <a:xfrm>
            <a:off x="93700" y="779675"/>
            <a:ext cx="5811600" cy="42042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Nunito"/>
              <a:ea typeface="Nunito"/>
              <a:cs typeface="Nunito"/>
              <a:sym typeface="Nunito"/>
            </a:endParaRPr>
          </a:p>
        </p:txBody>
      </p:sp>
      <p:sp>
        <p:nvSpPr>
          <p:cNvPr id="39" name="Google Shape;39;p7"/>
          <p:cNvSpPr txBox="1"/>
          <p:nvPr/>
        </p:nvSpPr>
        <p:spPr>
          <a:xfrm>
            <a:off x="206354" y="953733"/>
            <a:ext cx="5552100" cy="3900300"/>
          </a:xfrm>
          <a:prstGeom prst="rect">
            <a:avLst/>
          </a:prstGeom>
          <a:solidFill>
            <a:srgbClr val="FFFFFF"/>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Clr>
                <a:srgbClr val="000000"/>
              </a:buClr>
              <a:buSzPts val="1500"/>
              <a:buFont typeface="Arial"/>
              <a:buNone/>
            </a:pPr>
            <a:endParaRPr sz="1500" b="0" i="0" u="none" strike="noStrike" cap="none">
              <a:solidFill>
                <a:srgbClr val="000000"/>
              </a:solidFill>
              <a:latin typeface="Nunito"/>
              <a:ea typeface="Nunito"/>
              <a:cs typeface="Nunito"/>
              <a:sym typeface="Nunito"/>
            </a:endParaRPr>
          </a:p>
        </p:txBody>
      </p:sp>
      <p:sp>
        <p:nvSpPr>
          <p:cNvPr id="40" name="Google Shape;40;p7"/>
          <p:cNvSpPr/>
          <p:nvPr/>
        </p:nvSpPr>
        <p:spPr>
          <a:xfrm>
            <a:off x="5985825" y="791850"/>
            <a:ext cx="3035100" cy="42042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700"/>
              <a:buFont typeface="Arial"/>
              <a:buNone/>
            </a:pPr>
            <a:r>
              <a:rPr lang="en" sz="1700" b="1" i="0" u="none" strike="noStrike" cap="none">
                <a:solidFill>
                  <a:srgbClr val="000000"/>
                </a:solidFill>
                <a:latin typeface="Nunito"/>
                <a:ea typeface="Nunito"/>
                <a:cs typeface="Nunito"/>
                <a:sym typeface="Nunito"/>
              </a:rPr>
              <a:t>Take Notes Here: </a:t>
            </a:r>
            <a:endParaRPr sz="1700" b="1" i="0" u="none" strike="noStrike" cap="none">
              <a:solidFill>
                <a:srgbClr val="000000"/>
              </a:solidFill>
              <a:latin typeface="Nunito"/>
              <a:ea typeface="Nunito"/>
              <a:cs typeface="Nunito"/>
              <a:sym typeface="Nunito"/>
            </a:endParaRPr>
          </a:p>
        </p:txBody>
      </p:sp>
      <p:sp>
        <p:nvSpPr>
          <p:cNvPr id="41" name="Google Shape;41;p7"/>
          <p:cNvSpPr txBox="1"/>
          <p:nvPr/>
        </p:nvSpPr>
        <p:spPr>
          <a:xfrm>
            <a:off x="6097689" y="1146263"/>
            <a:ext cx="2789400" cy="3715500"/>
          </a:xfrm>
          <a:prstGeom prst="rect">
            <a:avLst/>
          </a:prstGeom>
          <a:solidFill>
            <a:srgbClr val="FFFFFF"/>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Clr>
                <a:srgbClr val="000000"/>
              </a:buClr>
              <a:buSzPts val="1300"/>
              <a:buFont typeface="Arial"/>
              <a:buNone/>
            </a:pPr>
            <a:endParaRPr sz="1300" b="0" i="0" u="none" strike="noStrike" cap="none">
              <a:solidFill>
                <a:srgbClr val="000000"/>
              </a:solidFill>
              <a:latin typeface="Nunito"/>
              <a:ea typeface="Nunito"/>
              <a:cs typeface="Nunito"/>
              <a:sym typeface="Nunito"/>
            </a:endParaRPr>
          </a:p>
        </p:txBody>
      </p:sp>
      <p:sp>
        <p:nvSpPr>
          <p:cNvPr id="42" name="Google Shape;42;p7"/>
          <p:cNvSpPr/>
          <p:nvPr/>
        </p:nvSpPr>
        <p:spPr>
          <a:xfrm>
            <a:off x="0" y="156875"/>
            <a:ext cx="6135300" cy="485100"/>
          </a:xfrm>
          <a:prstGeom prst="rect">
            <a:avLst/>
          </a:prstGeom>
          <a:solidFill>
            <a:srgbClr val="D1FAE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p7"/>
          <p:cNvSpPr txBox="1"/>
          <p:nvPr/>
        </p:nvSpPr>
        <p:spPr>
          <a:xfrm>
            <a:off x="105075" y="69225"/>
            <a:ext cx="6507600" cy="572700"/>
          </a:xfrm>
          <a:prstGeom prst="rect">
            <a:avLst/>
          </a:prstGeom>
          <a:noFill/>
          <a:ln>
            <a:noFill/>
          </a:ln>
        </p:spPr>
        <p:txBody>
          <a:bodyPr spcFirstLastPara="1" wrap="square" lIns="91425" tIns="91425" rIns="91425" bIns="91425" anchor="t" anchorCtr="0">
            <a:normAutofit fontScale="92500" lnSpcReduction="20000"/>
          </a:bodyPr>
          <a:lstStyle/>
          <a:p>
            <a:pPr marL="0" marR="0" lvl="0" indent="0" algn="l" rtl="0">
              <a:lnSpc>
                <a:spcPct val="100000"/>
              </a:lnSpc>
              <a:spcBef>
                <a:spcPts val="0"/>
              </a:spcBef>
              <a:spcAft>
                <a:spcPts val="0"/>
              </a:spcAft>
              <a:buClr>
                <a:srgbClr val="000000"/>
              </a:buClr>
              <a:buSzPct val="100000"/>
              <a:buFont typeface="Arial"/>
              <a:buNone/>
            </a:pPr>
            <a:endParaRPr sz="3300" b="0" i="0" u="none" strike="noStrike" cap="none">
              <a:solidFill>
                <a:srgbClr val="000000"/>
              </a:solidFill>
              <a:latin typeface="Tilt Warp"/>
              <a:ea typeface="Tilt Warp"/>
              <a:cs typeface="Tilt Warp"/>
              <a:sym typeface="Tilt Warp"/>
            </a:endParaRPr>
          </a:p>
        </p:txBody>
      </p:sp>
      <p:pic>
        <p:nvPicPr>
          <p:cNvPr id="44" name="Google Shape;44;p7"/>
          <p:cNvPicPr preferRelativeResize="0"/>
          <p:nvPr/>
        </p:nvPicPr>
        <p:blipFill rotWithShape="1">
          <a:blip r:embed="rId2">
            <a:alphaModFix/>
          </a:blip>
          <a:srcRect/>
          <a:stretch/>
        </p:blipFill>
        <p:spPr>
          <a:xfrm>
            <a:off x="8904800" y="57400"/>
            <a:ext cx="201375" cy="201375"/>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45"/>
        <p:cNvGrpSpPr/>
        <p:nvPr/>
      </p:nvGrpSpPr>
      <p:grpSpPr>
        <a:xfrm>
          <a:off x="0" y="0"/>
          <a:ext cx="0" cy="0"/>
          <a:chOff x="0" y="0"/>
          <a:chExt cx="0" cy="0"/>
        </a:xfrm>
      </p:grpSpPr>
      <p:sp>
        <p:nvSpPr>
          <p:cNvPr id="46" name="Google Shape;46;p8"/>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47" name="Google Shape;47;p8"/>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48" name="Google Shape;4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CQ with explanation ">
  <p:cSld name="TITLE_AND_TWO_COLUMNS_4">
    <p:spTree>
      <p:nvGrpSpPr>
        <p:cNvPr id="1" name="Shape 53"/>
        <p:cNvGrpSpPr/>
        <p:nvPr/>
      </p:nvGrpSpPr>
      <p:grpSpPr>
        <a:xfrm>
          <a:off x="0" y="0"/>
          <a:ext cx="0" cy="0"/>
          <a:chOff x="0" y="0"/>
          <a:chExt cx="0" cy="0"/>
        </a:xfrm>
      </p:grpSpPr>
      <p:sp>
        <p:nvSpPr>
          <p:cNvPr id="54" name="Google Shape;54;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
        <p:nvSpPr>
          <p:cNvPr id="55" name="Google Shape;55;p10"/>
          <p:cNvSpPr/>
          <p:nvPr/>
        </p:nvSpPr>
        <p:spPr>
          <a:xfrm>
            <a:off x="105075" y="1554225"/>
            <a:ext cx="5186700" cy="34296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Nunito"/>
              <a:ea typeface="Nunito"/>
              <a:cs typeface="Nunito"/>
              <a:sym typeface="Nunito"/>
            </a:endParaRPr>
          </a:p>
        </p:txBody>
      </p:sp>
      <p:sp>
        <p:nvSpPr>
          <p:cNvPr id="56" name="Google Shape;56;p10"/>
          <p:cNvSpPr txBox="1">
            <a:spLocks noGrp="1"/>
          </p:cNvSpPr>
          <p:nvPr>
            <p:ph type="subTitle" idx="1"/>
          </p:nvPr>
        </p:nvSpPr>
        <p:spPr>
          <a:xfrm>
            <a:off x="223928" y="1624982"/>
            <a:ext cx="4973100" cy="3284400"/>
          </a:xfrm>
          <a:prstGeom prst="rect">
            <a:avLst/>
          </a:prstGeom>
          <a:solidFill>
            <a:schemeClr val="lt1"/>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800"/>
              <a:buFont typeface="Nunito"/>
              <a:buNone/>
              <a:defRPr>
                <a:solidFill>
                  <a:schemeClr val="dk1"/>
                </a:solidFill>
                <a:latin typeface="Nunito"/>
                <a:ea typeface="Nunito"/>
                <a:cs typeface="Nunito"/>
                <a:sym typeface="Nunito"/>
              </a:defRPr>
            </a:lvl1pPr>
            <a:lvl2pPr lvl="1" algn="l">
              <a:lnSpc>
                <a:spcPct val="115000"/>
              </a:lnSpc>
              <a:spcBef>
                <a:spcPts val="0"/>
              </a:spcBef>
              <a:spcAft>
                <a:spcPts val="0"/>
              </a:spcAft>
              <a:buClr>
                <a:schemeClr val="dk1"/>
              </a:buClr>
              <a:buSzPts val="1400"/>
              <a:buNone/>
              <a:defRPr>
                <a:solidFill>
                  <a:schemeClr val="dk1"/>
                </a:solidFill>
              </a:defRPr>
            </a:lvl2pPr>
            <a:lvl3pPr lvl="2" algn="l">
              <a:lnSpc>
                <a:spcPct val="115000"/>
              </a:lnSpc>
              <a:spcBef>
                <a:spcPts val="0"/>
              </a:spcBef>
              <a:spcAft>
                <a:spcPts val="0"/>
              </a:spcAft>
              <a:buClr>
                <a:schemeClr val="dk1"/>
              </a:buClr>
              <a:buSzPts val="1400"/>
              <a:buNone/>
              <a:defRPr>
                <a:solidFill>
                  <a:schemeClr val="dk1"/>
                </a:solidFill>
              </a:defRPr>
            </a:lvl3pPr>
            <a:lvl4pPr lvl="3" algn="l">
              <a:lnSpc>
                <a:spcPct val="115000"/>
              </a:lnSpc>
              <a:spcBef>
                <a:spcPts val="0"/>
              </a:spcBef>
              <a:spcAft>
                <a:spcPts val="0"/>
              </a:spcAft>
              <a:buClr>
                <a:schemeClr val="dk1"/>
              </a:buClr>
              <a:buSzPts val="1400"/>
              <a:buNone/>
              <a:defRPr>
                <a:solidFill>
                  <a:schemeClr val="dk1"/>
                </a:solidFill>
              </a:defRPr>
            </a:lvl4pPr>
            <a:lvl5pPr lvl="4" algn="l">
              <a:lnSpc>
                <a:spcPct val="115000"/>
              </a:lnSpc>
              <a:spcBef>
                <a:spcPts val="0"/>
              </a:spcBef>
              <a:spcAft>
                <a:spcPts val="0"/>
              </a:spcAft>
              <a:buClr>
                <a:schemeClr val="dk1"/>
              </a:buClr>
              <a:buSzPts val="1400"/>
              <a:buNone/>
              <a:defRPr>
                <a:solidFill>
                  <a:schemeClr val="dk1"/>
                </a:solidFill>
              </a:defRPr>
            </a:lvl5pPr>
            <a:lvl6pPr lvl="5" algn="l">
              <a:lnSpc>
                <a:spcPct val="115000"/>
              </a:lnSpc>
              <a:spcBef>
                <a:spcPts val="0"/>
              </a:spcBef>
              <a:spcAft>
                <a:spcPts val="0"/>
              </a:spcAft>
              <a:buClr>
                <a:schemeClr val="dk1"/>
              </a:buClr>
              <a:buSzPts val="1400"/>
              <a:buNone/>
              <a:defRPr>
                <a:solidFill>
                  <a:schemeClr val="dk1"/>
                </a:solidFill>
              </a:defRPr>
            </a:lvl6pPr>
            <a:lvl7pPr lvl="6" algn="l">
              <a:lnSpc>
                <a:spcPct val="115000"/>
              </a:lnSpc>
              <a:spcBef>
                <a:spcPts val="0"/>
              </a:spcBef>
              <a:spcAft>
                <a:spcPts val="0"/>
              </a:spcAft>
              <a:buClr>
                <a:schemeClr val="dk1"/>
              </a:buClr>
              <a:buSzPts val="1400"/>
              <a:buNone/>
              <a:defRPr>
                <a:solidFill>
                  <a:schemeClr val="dk1"/>
                </a:solidFill>
              </a:defRPr>
            </a:lvl7pPr>
            <a:lvl8pPr lvl="7" algn="l">
              <a:lnSpc>
                <a:spcPct val="115000"/>
              </a:lnSpc>
              <a:spcBef>
                <a:spcPts val="0"/>
              </a:spcBef>
              <a:spcAft>
                <a:spcPts val="0"/>
              </a:spcAft>
              <a:buClr>
                <a:schemeClr val="dk1"/>
              </a:buClr>
              <a:buSzPts val="1400"/>
              <a:buNone/>
              <a:defRPr>
                <a:solidFill>
                  <a:schemeClr val="dk1"/>
                </a:solidFill>
              </a:defRPr>
            </a:lvl8pPr>
            <a:lvl9pPr lvl="8" algn="l">
              <a:lnSpc>
                <a:spcPct val="115000"/>
              </a:lnSpc>
              <a:spcBef>
                <a:spcPts val="0"/>
              </a:spcBef>
              <a:spcAft>
                <a:spcPts val="0"/>
              </a:spcAft>
              <a:buClr>
                <a:schemeClr val="dk1"/>
              </a:buClr>
              <a:buSzPts val="1400"/>
              <a:buNone/>
              <a:defRPr>
                <a:solidFill>
                  <a:schemeClr val="dk1"/>
                </a:solidFill>
              </a:defRPr>
            </a:lvl9pPr>
          </a:lstStyle>
          <a:p>
            <a:endParaRPr/>
          </a:p>
        </p:txBody>
      </p:sp>
      <p:sp>
        <p:nvSpPr>
          <p:cNvPr id="57" name="Google Shape;57;p10"/>
          <p:cNvSpPr/>
          <p:nvPr/>
        </p:nvSpPr>
        <p:spPr>
          <a:xfrm>
            <a:off x="5378825" y="1566175"/>
            <a:ext cx="3642300" cy="3429600"/>
          </a:xfrm>
          <a:prstGeom prst="rect">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500"/>
              <a:buFont typeface="Arial"/>
              <a:buNone/>
            </a:pPr>
            <a:r>
              <a:rPr lang="en" sz="1500" b="1" i="0" u="none" strike="noStrike" cap="none">
                <a:solidFill>
                  <a:schemeClr val="dk1"/>
                </a:solidFill>
                <a:latin typeface="Nunito"/>
                <a:ea typeface="Nunito"/>
                <a:cs typeface="Nunito"/>
                <a:sym typeface="Nunito"/>
              </a:rPr>
              <a:t>Which answer did you pick and why?</a:t>
            </a:r>
            <a:endParaRPr sz="1500" b="1" i="0" u="none" strike="noStrike" cap="none">
              <a:solidFill>
                <a:schemeClr val="dk1"/>
              </a:solidFill>
              <a:latin typeface="Nunito"/>
              <a:ea typeface="Nunito"/>
              <a:cs typeface="Nunito"/>
              <a:sym typeface="Nunito"/>
            </a:endParaRPr>
          </a:p>
        </p:txBody>
      </p:sp>
      <p:sp>
        <p:nvSpPr>
          <p:cNvPr id="58" name="Google Shape;58;p10"/>
          <p:cNvSpPr txBox="1">
            <a:spLocks noGrp="1"/>
          </p:cNvSpPr>
          <p:nvPr>
            <p:ph type="subTitle" idx="2"/>
          </p:nvPr>
        </p:nvSpPr>
        <p:spPr>
          <a:xfrm>
            <a:off x="5513075" y="1937951"/>
            <a:ext cx="3347100" cy="2923200"/>
          </a:xfrm>
          <a:prstGeom prst="rect">
            <a:avLst/>
          </a:prstGeom>
          <a:solidFill>
            <a:schemeClr val="lt1"/>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800"/>
              <a:buFont typeface="Nunito"/>
              <a:buNone/>
              <a:defRPr>
                <a:solidFill>
                  <a:schemeClr val="dk1"/>
                </a:solidFill>
                <a:latin typeface="Nunito"/>
                <a:ea typeface="Nunito"/>
                <a:cs typeface="Nunito"/>
                <a:sym typeface="Nunito"/>
              </a:defRPr>
            </a:lvl1pPr>
            <a:lvl2pPr lvl="1" algn="l">
              <a:lnSpc>
                <a:spcPct val="115000"/>
              </a:lnSpc>
              <a:spcBef>
                <a:spcPts val="0"/>
              </a:spcBef>
              <a:spcAft>
                <a:spcPts val="0"/>
              </a:spcAft>
              <a:buClr>
                <a:schemeClr val="dk1"/>
              </a:buClr>
              <a:buSzPts val="1400"/>
              <a:buNone/>
              <a:defRPr>
                <a:solidFill>
                  <a:schemeClr val="dk1"/>
                </a:solidFill>
              </a:defRPr>
            </a:lvl2pPr>
            <a:lvl3pPr lvl="2" algn="l">
              <a:lnSpc>
                <a:spcPct val="115000"/>
              </a:lnSpc>
              <a:spcBef>
                <a:spcPts val="0"/>
              </a:spcBef>
              <a:spcAft>
                <a:spcPts val="0"/>
              </a:spcAft>
              <a:buClr>
                <a:schemeClr val="dk1"/>
              </a:buClr>
              <a:buSzPts val="1400"/>
              <a:buNone/>
              <a:defRPr>
                <a:solidFill>
                  <a:schemeClr val="dk1"/>
                </a:solidFill>
              </a:defRPr>
            </a:lvl3pPr>
            <a:lvl4pPr lvl="3" algn="l">
              <a:lnSpc>
                <a:spcPct val="115000"/>
              </a:lnSpc>
              <a:spcBef>
                <a:spcPts val="0"/>
              </a:spcBef>
              <a:spcAft>
                <a:spcPts val="0"/>
              </a:spcAft>
              <a:buClr>
                <a:schemeClr val="dk1"/>
              </a:buClr>
              <a:buSzPts val="1400"/>
              <a:buNone/>
              <a:defRPr>
                <a:solidFill>
                  <a:schemeClr val="dk1"/>
                </a:solidFill>
              </a:defRPr>
            </a:lvl4pPr>
            <a:lvl5pPr lvl="4" algn="l">
              <a:lnSpc>
                <a:spcPct val="115000"/>
              </a:lnSpc>
              <a:spcBef>
                <a:spcPts val="0"/>
              </a:spcBef>
              <a:spcAft>
                <a:spcPts val="0"/>
              </a:spcAft>
              <a:buClr>
                <a:schemeClr val="dk1"/>
              </a:buClr>
              <a:buSzPts val="1400"/>
              <a:buNone/>
              <a:defRPr>
                <a:solidFill>
                  <a:schemeClr val="dk1"/>
                </a:solidFill>
              </a:defRPr>
            </a:lvl5pPr>
            <a:lvl6pPr lvl="5" algn="l">
              <a:lnSpc>
                <a:spcPct val="115000"/>
              </a:lnSpc>
              <a:spcBef>
                <a:spcPts val="0"/>
              </a:spcBef>
              <a:spcAft>
                <a:spcPts val="0"/>
              </a:spcAft>
              <a:buClr>
                <a:schemeClr val="dk1"/>
              </a:buClr>
              <a:buSzPts val="1400"/>
              <a:buNone/>
              <a:defRPr>
                <a:solidFill>
                  <a:schemeClr val="dk1"/>
                </a:solidFill>
              </a:defRPr>
            </a:lvl6pPr>
            <a:lvl7pPr lvl="6" algn="l">
              <a:lnSpc>
                <a:spcPct val="115000"/>
              </a:lnSpc>
              <a:spcBef>
                <a:spcPts val="0"/>
              </a:spcBef>
              <a:spcAft>
                <a:spcPts val="0"/>
              </a:spcAft>
              <a:buClr>
                <a:schemeClr val="dk1"/>
              </a:buClr>
              <a:buSzPts val="1400"/>
              <a:buNone/>
              <a:defRPr>
                <a:solidFill>
                  <a:schemeClr val="dk1"/>
                </a:solidFill>
              </a:defRPr>
            </a:lvl7pPr>
            <a:lvl8pPr lvl="7" algn="l">
              <a:lnSpc>
                <a:spcPct val="115000"/>
              </a:lnSpc>
              <a:spcBef>
                <a:spcPts val="0"/>
              </a:spcBef>
              <a:spcAft>
                <a:spcPts val="0"/>
              </a:spcAft>
              <a:buClr>
                <a:schemeClr val="dk1"/>
              </a:buClr>
              <a:buSzPts val="1400"/>
              <a:buNone/>
              <a:defRPr>
                <a:solidFill>
                  <a:schemeClr val="dk1"/>
                </a:solidFill>
              </a:defRPr>
            </a:lvl8pPr>
            <a:lvl9pPr lvl="8" algn="l">
              <a:lnSpc>
                <a:spcPct val="115000"/>
              </a:lnSpc>
              <a:spcBef>
                <a:spcPts val="0"/>
              </a:spcBef>
              <a:spcAft>
                <a:spcPts val="0"/>
              </a:spcAft>
              <a:buClr>
                <a:schemeClr val="dk1"/>
              </a:buClr>
              <a:buSzPts val="1400"/>
              <a:buNone/>
              <a:defRPr>
                <a:solidFill>
                  <a:schemeClr val="dk1"/>
                </a:solidFill>
              </a:defRPr>
            </a:lvl9pPr>
          </a:lstStyle>
          <a:p>
            <a:endParaRPr/>
          </a:p>
        </p:txBody>
      </p:sp>
      <p:sp>
        <p:nvSpPr>
          <p:cNvPr id="59" name="Google Shape;59;p10"/>
          <p:cNvSpPr/>
          <p:nvPr/>
        </p:nvSpPr>
        <p:spPr>
          <a:xfrm>
            <a:off x="0" y="156875"/>
            <a:ext cx="6135300" cy="485100"/>
          </a:xfrm>
          <a:prstGeom prst="rect">
            <a:avLst/>
          </a:prstGeom>
          <a:solidFill>
            <a:srgbClr val="D1FAE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60" name="Google Shape;60;p10"/>
          <p:cNvSpPr txBox="1">
            <a:spLocks noGrp="1"/>
          </p:cNvSpPr>
          <p:nvPr>
            <p:ph type="title"/>
          </p:nvPr>
        </p:nvSpPr>
        <p:spPr>
          <a:xfrm>
            <a:off x="105075" y="69225"/>
            <a:ext cx="6507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Font typeface="Tilt Warp"/>
              <a:buNone/>
              <a:defRPr>
                <a:latin typeface="Tilt Warp"/>
                <a:ea typeface="Tilt Warp"/>
                <a:cs typeface="Tilt Warp"/>
                <a:sym typeface="Tilt Warp"/>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pic>
        <p:nvPicPr>
          <p:cNvPr id="61" name="Google Shape;61;p10"/>
          <p:cNvPicPr preferRelativeResize="0"/>
          <p:nvPr/>
        </p:nvPicPr>
        <p:blipFill rotWithShape="1">
          <a:blip r:embed="rId2">
            <a:alphaModFix/>
          </a:blip>
          <a:srcRect/>
          <a:stretch/>
        </p:blipFill>
        <p:spPr>
          <a:xfrm>
            <a:off x="8904800" y="57400"/>
            <a:ext cx="201375" cy="201375"/>
          </a:xfrm>
          <a:prstGeom prst="rect">
            <a:avLst/>
          </a:prstGeom>
          <a:noFill/>
          <a:ln>
            <a:noFill/>
          </a:ln>
        </p:spPr>
      </p:pic>
      <p:sp>
        <p:nvSpPr>
          <p:cNvPr id="62" name="Google Shape;62;p10"/>
          <p:cNvSpPr/>
          <p:nvPr/>
        </p:nvSpPr>
        <p:spPr>
          <a:xfrm>
            <a:off x="63275" y="727725"/>
            <a:ext cx="8958000" cy="756000"/>
          </a:xfrm>
          <a:prstGeom prst="rect">
            <a:avLst/>
          </a:prstGeom>
          <a:solidFill>
            <a:srgbClr val="DCFCE7"/>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endParaRPr sz="1400" b="0" i="0" u="none" strike="noStrike" cap="none">
              <a:solidFill>
                <a:schemeClr val="dk1"/>
              </a:solidFill>
              <a:latin typeface="Franklin Gothic"/>
              <a:ea typeface="Franklin Gothic"/>
              <a:cs typeface="Franklin Gothic"/>
              <a:sym typeface="Franklin Gothic"/>
            </a:endParaRPr>
          </a:p>
        </p:txBody>
      </p:sp>
      <p:sp>
        <p:nvSpPr>
          <p:cNvPr id="63" name="Google Shape;63;p10"/>
          <p:cNvSpPr txBox="1">
            <a:spLocks noGrp="1"/>
          </p:cNvSpPr>
          <p:nvPr>
            <p:ph type="subTitle" idx="3"/>
          </p:nvPr>
        </p:nvSpPr>
        <p:spPr>
          <a:xfrm>
            <a:off x="113825" y="811725"/>
            <a:ext cx="8856900" cy="602400"/>
          </a:xfrm>
          <a:prstGeom prst="rect">
            <a:avLst/>
          </a:prstGeom>
          <a:solidFill>
            <a:schemeClr val="lt1"/>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lvl1pPr lvl="0" algn="l">
              <a:lnSpc>
                <a:spcPct val="115000"/>
              </a:lnSpc>
              <a:spcBef>
                <a:spcPts val="0"/>
              </a:spcBef>
              <a:spcAft>
                <a:spcPts val="0"/>
              </a:spcAft>
              <a:buClr>
                <a:schemeClr val="dk1"/>
              </a:buClr>
              <a:buSzPts val="1400"/>
              <a:buFont typeface="Nunito"/>
              <a:buNone/>
              <a:defRPr sz="1400" b="1">
                <a:solidFill>
                  <a:schemeClr val="dk1"/>
                </a:solidFill>
                <a:latin typeface="Nunito"/>
                <a:ea typeface="Nunito"/>
                <a:cs typeface="Nunito"/>
                <a:sym typeface="Nunito"/>
              </a:defRPr>
            </a:lvl1pPr>
            <a:lvl2pPr lvl="1"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2pPr>
            <a:lvl3pPr lvl="2"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3pPr>
            <a:lvl4pPr lvl="3"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4pPr>
            <a:lvl5pPr lvl="4"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5pPr>
            <a:lvl6pPr lvl="5"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6pPr>
            <a:lvl7pPr lvl="6"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7pPr>
            <a:lvl8pPr lvl="7"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8pPr>
            <a:lvl9pPr lvl="8" algn="l">
              <a:lnSpc>
                <a:spcPct val="115000"/>
              </a:lnSpc>
              <a:spcBef>
                <a:spcPts val="0"/>
              </a:spcBef>
              <a:spcAft>
                <a:spcPts val="0"/>
              </a:spcAft>
              <a:buClr>
                <a:schemeClr val="dk1"/>
              </a:buClr>
              <a:buSzPts val="1400"/>
              <a:buFont typeface="Nunito"/>
              <a:buNone/>
              <a:defRPr b="1">
                <a:solidFill>
                  <a:schemeClr val="dk1"/>
                </a:solidFill>
                <a:latin typeface="Nunito"/>
                <a:ea typeface="Nunito"/>
                <a:cs typeface="Nunito"/>
                <a:sym typeface="Nunito"/>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header 1">
  <p:cSld name="SECTION_HEADER_1">
    <p:spTree>
      <p:nvGrpSpPr>
        <p:cNvPr id="1" name="Shape 64"/>
        <p:cNvGrpSpPr/>
        <p:nvPr/>
      </p:nvGrpSpPr>
      <p:grpSpPr>
        <a:xfrm>
          <a:off x="0" y="0"/>
          <a:ext cx="0" cy="0"/>
          <a:chOff x="0" y="0"/>
          <a:chExt cx="0" cy="0"/>
        </a:xfrm>
      </p:grpSpPr>
      <p:sp>
        <p:nvSpPr>
          <p:cNvPr id="65" name="Google Shape;65;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pic>
        <p:nvPicPr>
          <p:cNvPr id="66" name="Google Shape;66;p11"/>
          <p:cNvPicPr preferRelativeResize="0"/>
          <p:nvPr/>
        </p:nvPicPr>
        <p:blipFill rotWithShape="1">
          <a:blip r:embed="rId2">
            <a:alphaModFix/>
          </a:blip>
          <a:srcRect/>
          <a:stretch/>
        </p:blipFill>
        <p:spPr>
          <a:xfrm>
            <a:off x="8904800" y="57400"/>
            <a:ext cx="201375" cy="201375"/>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slide 1">
  <p:cSld name="TITLE_1">
    <p:spTree>
      <p:nvGrpSpPr>
        <p:cNvPr id="1" name="Shape 71"/>
        <p:cNvGrpSpPr/>
        <p:nvPr/>
      </p:nvGrpSpPr>
      <p:grpSpPr>
        <a:xfrm>
          <a:off x="0" y="0"/>
          <a:ext cx="0" cy="0"/>
          <a:chOff x="0" y="0"/>
          <a:chExt cx="0" cy="0"/>
        </a:xfrm>
      </p:grpSpPr>
      <p:sp>
        <p:nvSpPr>
          <p:cNvPr id="72" name="Google Shape;72;p13"/>
          <p:cNvSpPr/>
          <p:nvPr/>
        </p:nvSpPr>
        <p:spPr>
          <a:xfrm>
            <a:off x="4678025" y="672200"/>
            <a:ext cx="4359300" cy="4289400"/>
          </a:xfrm>
          <a:prstGeom prst="roundRect">
            <a:avLst>
              <a:gd name="adj" fmla="val 0"/>
            </a:avLst>
          </a:prstGeom>
          <a:solidFill>
            <a:srgbClr val="D1FAE5"/>
          </a:solidFill>
          <a:ln>
            <a:noFill/>
          </a:ln>
          <a:effectLst>
            <a:outerShdw blurRad="57150" dist="19050" dir="5400000" algn="bl" rotWithShape="0">
              <a:srgbClr val="000000">
                <a:alpha val="49803"/>
              </a:srgbClr>
            </a:outerShdw>
          </a:effectLst>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3" name="Google Shape;73;p13"/>
          <p:cNvSpPr/>
          <p:nvPr/>
        </p:nvSpPr>
        <p:spPr>
          <a:xfrm>
            <a:off x="-9925" y="0"/>
            <a:ext cx="4572000" cy="5143500"/>
          </a:xfrm>
          <a:prstGeom prst="rect">
            <a:avLst/>
          </a:prstGeom>
          <a:solidFill>
            <a:srgbClr val="D1FAE5"/>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74" name="Google Shape;74;p13"/>
          <p:cNvSpPr txBox="1"/>
          <p:nvPr/>
        </p:nvSpPr>
        <p:spPr>
          <a:xfrm>
            <a:off x="4562075" y="210500"/>
            <a:ext cx="3766500" cy="461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 sz="1800" b="0" i="0" u="none" strike="noStrike" cap="none">
                <a:solidFill>
                  <a:srgbClr val="000000"/>
                </a:solidFill>
                <a:latin typeface="Tilt Warp"/>
                <a:ea typeface="Tilt Warp"/>
                <a:cs typeface="Tilt Warp"/>
                <a:sym typeface="Tilt Warp"/>
              </a:rPr>
              <a:t>Write your response below:</a:t>
            </a:r>
            <a:endParaRPr sz="1800" b="0" i="0" u="none" strike="noStrike" cap="none">
              <a:solidFill>
                <a:srgbClr val="000000"/>
              </a:solidFill>
              <a:latin typeface="Tilt Warp"/>
              <a:ea typeface="Tilt Warp"/>
              <a:cs typeface="Tilt Warp"/>
              <a:sym typeface="Tilt Warp"/>
            </a:endParaRPr>
          </a:p>
        </p:txBody>
      </p:sp>
      <p:sp>
        <p:nvSpPr>
          <p:cNvPr id="75" name="Google Shape;75;p13"/>
          <p:cNvSpPr txBox="1"/>
          <p:nvPr/>
        </p:nvSpPr>
        <p:spPr>
          <a:xfrm>
            <a:off x="4794400" y="802950"/>
            <a:ext cx="4142700" cy="4038000"/>
          </a:xfrm>
          <a:prstGeom prst="rect">
            <a:avLst/>
          </a:prstGeom>
          <a:solidFill>
            <a:srgbClr val="FFFFFF"/>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Clr>
                <a:srgbClr val="000000"/>
              </a:buClr>
              <a:buSzPts val="1400"/>
              <a:buFont typeface="Arial"/>
              <a:buNone/>
            </a:pPr>
            <a:endParaRPr sz="1400" b="0" i="0" u="none" strike="noStrike" cap="none">
              <a:solidFill>
                <a:srgbClr val="000000"/>
              </a:solidFill>
              <a:latin typeface="Nunito"/>
              <a:ea typeface="Nunito"/>
              <a:cs typeface="Nunito"/>
              <a:sym typeface="Nunito"/>
            </a:endParaRPr>
          </a:p>
        </p:txBody>
      </p:sp>
      <p:pic>
        <p:nvPicPr>
          <p:cNvPr id="76" name="Google Shape;76;p13"/>
          <p:cNvPicPr preferRelativeResize="0"/>
          <p:nvPr/>
        </p:nvPicPr>
        <p:blipFill rotWithShape="1">
          <a:blip r:embed="rId2">
            <a:alphaModFix/>
          </a:blip>
          <a:srcRect/>
          <a:stretch/>
        </p:blipFill>
        <p:spPr>
          <a:xfrm>
            <a:off x="8904800" y="57400"/>
            <a:ext cx="201375" cy="201375"/>
          </a:xfrm>
          <a:prstGeom prst="rect">
            <a:avLst/>
          </a:prstGeom>
          <a:noFill/>
          <a:ln>
            <a:noFill/>
          </a:ln>
        </p:spPr>
      </p:pic>
      <p:sp>
        <p:nvSpPr>
          <p:cNvPr id="77" name="Google Shape;77;p13"/>
          <p:cNvSpPr txBox="1">
            <a:spLocks noGrp="1"/>
          </p:cNvSpPr>
          <p:nvPr>
            <p:ph type="title"/>
          </p:nvPr>
        </p:nvSpPr>
        <p:spPr>
          <a:xfrm>
            <a:off x="383475" y="358450"/>
            <a:ext cx="3893100" cy="10503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3200"/>
              <a:buNone/>
              <a:defRPr sz="3200"/>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78" name="Google Shape;78;p13"/>
          <p:cNvSpPr txBox="1">
            <a:spLocks noGrp="1"/>
          </p:cNvSpPr>
          <p:nvPr>
            <p:ph type="subTitle" idx="1"/>
          </p:nvPr>
        </p:nvSpPr>
        <p:spPr>
          <a:xfrm>
            <a:off x="350125" y="1567225"/>
            <a:ext cx="3893100" cy="31845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SzPts val="3100"/>
              <a:buNone/>
              <a:defRPr sz="3100" b="1"/>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a:p>
        </p:txBody>
      </p:sp>
      <p:sp>
        <p:nvSpPr>
          <p:cNvPr id="79" name="Google Shape;79;p13"/>
          <p:cNvSpPr txBox="1">
            <a:spLocks noGrp="1"/>
          </p:cNvSpPr>
          <p:nvPr>
            <p:ph type="subTitle" idx="2"/>
          </p:nvPr>
        </p:nvSpPr>
        <p:spPr>
          <a:xfrm>
            <a:off x="4801700" y="833625"/>
            <a:ext cx="4142700" cy="4007400"/>
          </a:xfrm>
          <a:prstGeom prst="rect">
            <a:avLst/>
          </a:prstGeom>
          <a:noFill/>
          <a:ln>
            <a:noFill/>
          </a:ln>
        </p:spPr>
        <p:txBody>
          <a:bodyPr spcFirstLastPara="1" wrap="square" lIns="91425" tIns="91425" rIns="91425" bIns="91425" anchor="t" anchorCtr="0">
            <a:normAutofit/>
          </a:bodyPr>
          <a:lstStyle>
            <a:lvl1pPr lvl="0" algn="l">
              <a:lnSpc>
                <a:spcPct val="115000"/>
              </a:lnSpc>
              <a:spcBef>
                <a:spcPts val="0"/>
              </a:spcBef>
              <a:spcAft>
                <a:spcPts val="0"/>
              </a:spcAft>
              <a:buSzPts val="1800"/>
              <a:buNone/>
              <a:defRPr/>
            </a:lvl1pPr>
            <a:lvl2pPr lvl="1" algn="l">
              <a:lnSpc>
                <a:spcPct val="115000"/>
              </a:lnSpc>
              <a:spcBef>
                <a:spcPts val="0"/>
              </a:spcBef>
              <a:spcAft>
                <a:spcPts val="0"/>
              </a:spcAft>
              <a:buSzPts val="1400"/>
              <a:buNone/>
              <a:defRPr/>
            </a:lvl2pPr>
            <a:lvl3pPr lvl="2" algn="l">
              <a:lnSpc>
                <a:spcPct val="115000"/>
              </a:lnSpc>
              <a:spcBef>
                <a:spcPts val="0"/>
              </a:spcBef>
              <a:spcAft>
                <a:spcPts val="0"/>
              </a:spcAft>
              <a:buSzPts val="1400"/>
              <a:buNone/>
              <a:defRPr/>
            </a:lvl3pPr>
            <a:lvl4pPr lvl="3" algn="l">
              <a:lnSpc>
                <a:spcPct val="115000"/>
              </a:lnSpc>
              <a:spcBef>
                <a:spcPts val="0"/>
              </a:spcBef>
              <a:spcAft>
                <a:spcPts val="0"/>
              </a:spcAft>
              <a:buSzPts val="1400"/>
              <a:buNone/>
              <a:defRPr/>
            </a:lvl4pPr>
            <a:lvl5pPr lvl="4" algn="l">
              <a:lnSpc>
                <a:spcPct val="115000"/>
              </a:lnSpc>
              <a:spcBef>
                <a:spcPts val="0"/>
              </a:spcBef>
              <a:spcAft>
                <a:spcPts val="0"/>
              </a:spcAft>
              <a:buSzPts val="1400"/>
              <a:buNone/>
              <a:defRPr/>
            </a:lvl5pPr>
            <a:lvl6pPr lvl="5" algn="l">
              <a:lnSpc>
                <a:spcPct val="115000"/>
              </a:lnSpc>
              <a:spcBef>
                <a:spcPts val="0"/>
              </a:spcBef>
              <a:spcAft>
                <a:spcPts val="0"/>
              </a:spcAft>
              <a:buSzPts val="1400"/>
              <a:buNone/>
              <a:defRPr/>
            </a:lvl6pPr>
            <a:lvl7pPr lvl="6" algn="l">
              <a:lnSpc>
                <a:spcPct val="115000"/>
              </a:lnSpc>
              <a:spcBef>
                <a:spcPts val="0"/>
              </a:spcBef>
              <a:spcAft>
                <a:spcPts val="0"/>
              </a:spcAft>
              <a:buSzPts val="1400"/>
              <a:buNone/>
              <a:defRPr/>
            </a:lvl7pPr>
            <a:lvl8pPr lvl="7" algn="l">
              <a:lnSpc>
                <a:spcPct val="115000"/>
              </a:lnSpc>
              <a:spcBef>
                <a:spcPts val="0"/>
              </a:spcBef>
              <a:spcAft>
                <a:spcPts val="0"/>
              </a:spcAft>
              <a:buSzPts val="1400"/>
              <a:buNone/>
              <a:defRPr/>
            </a:lvl8pPr>
            <a:lvl9pPr lvl="8" algn="l">
              <a:lnSpc>
                <a:spcPct val="115000"/>
              </a:lnSpc>
              <a:spcBef>
                <a:spcPts val="0"/>
              </a:spcBef>
              <a:spcAft>
                <a:spcPts val="0"/>
              </a:spcAft>
              <a:buSzPts val="1400"/>
              <a:buNone/>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0"/>
        <p:cNvGrpSpPr/>
        <p:nvPr/>
      </p:nvGrpSpPr>
      <p:grpSpPr>
        <a:xfrm>
          <a:off x="0" y="0"/>
          <a:ext cx="0" cy="0"/>
          <a:chOff x="0" y="0"/>
          <a:chExt cx="0" cy="0"/>
        </a:xfrm>
      </p:grpSpPr>
      <p:sp>
        <p:nvSpPr>
          <p:cNvPr id="81" name="Google Shape;81;p14"/>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82" name="Google Shape;82;p14"/>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83" name="Google Shape;8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3" Type="http://schemas.openxmlformats.org/officeDocument/2006/relationships/theme" Target="../theme/theme3.xml"/><Relationship Id="rId2" Type="http://schemas.openxmlformats.org/officeDocument/2006/relationships/slideLayout" Target="../slideLayouts/slideLayout5.xml"/><Relationship Id="rId1" Type="http://schemas.openxmlformats.org/officeDocument/2006/relationships/slideLayout" Target="../slideLayouts/slideLayout4.xml"/></Relationships>
</file>

<file path=ppt/slideMasters/_rels/slideMaster4.xml.rels><?xml version="1.0" encoding="UTF-8" standalone="yes"?>
<Relationships xmlns="http://schemas.openxmlformats.org/package/2006/relationships"><Relationship Id="rId3" Type="http://schemas.openxmlformats.org/officeDocument/2006/relationships/theme" Target="../theme/theme4.xml"/><Relationship Id="rId2" Type="http://schemas.openxmlformats.org/officeDocument/2006/relationships/slideLayout" Target="../slideLayouts/slideLayout7.xml"/><Relationship Id="rId1" Type="http://schemas.openxmlformats.org/officeDocument/2006/relationships/slideLayout" Target="../slideLayouts/slideLayout6.xml"/></Relationships>
</file>

<file path=ppt/slideMasters/_rels/slideMaster5.xml.rels><?xml version="1.0" encoding="UTF-8" standalone="yes"?>
<Relationships xmlns="http://schemas.openxmlformats.org/package/2006/relationships"><Relationship Id="rId3" Type="http://schemas.openxmlformats.org/officeDocument/2006/relationships/theme" Target="../theme/theme5.xml"/><Relationship Id="rId2" Type="http://schemas.openxmlformats.org/officeDocument/2006/relationships/slideLayout" Target="../slideLayouts/slideLayout9.xml"/><Relationship Id="rId1" Type="http://schemas.openxmlformats.org/officeDocument/2006/relationships/slideLayout" Target="../slideLayouts/slideLayout8.xml"/></Relationships>
</file>

<file path=ppt/slideMasters/_rels/slideMaster6.xml.rels><?xml version="1.0" encoding="UTF-8" standalone="yes"?>
<Relationships xmlns="http://schemas.openxmlformats.org/package/2006/relationships"><Relationship Id="rId3" Type="http://schemas.openxmlformats.org/officeDocument/2006/relationships/theme" Target="../theme/theme6.xml"/><Relationship Id="rId2" Type="http://schemas.openxmlformats.org/officeDocument/2006/relationships/slideLayout" Target="../slideLayouts/slideLayout11.xml"/><Relationship Id="rId1" Type="http://schemas.openxmlformats.org/officeDocument/2006/relationships/slideLayout" Target="../slideLayouts/slideLayout10.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2"/>
        <p:cNvGrpSpPr/>
        <p:nvPr/>
      </p:nvGrpSpPr>
      <p:grpSpPr>
        <a:xfrm>
          <a:off x="0" y="0"/>
          <a:ext cx="0" cy="0"/>
          <a:chOff x="0" y="0"/>
          <a:chExt cx="0" cy="0"/>
        </a:xfrm>
      </p:grpSpPr>
      <p:sp>
        <p:nvSpPr>
          <p:cNvPr id="13" name="Google Shape;13;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14" name="Google Shape;14;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32"/>
        <p:cNvGrpSpPr/>
        <p:nvPr/>
      </p:nvGrpSpPr>
      <p:grpSpPr>
        <a:xfrm>
          <a:off x="0" y="0"/>
          <a:ext cx="0" cy="0"/>
          <a:chOff x="0" y="0"/>
          <a:chExt cx="0" cy="0"/>
        </a:xfrm>
      </p:grpSpPr>
      <p:sp>
        <p:nvSpPr>
          <p:cNvPr id="33" name="Google Shape;33;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1pPr>
            <a:lvl2pPr marR="0" lvl="1"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2pPr>
            <a:lvl3pPr marR="0" lvl="2"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3pPr>
            <a:lvl4pPr marR="0" lvl="3"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4pPr>
            <a:lvl5pPr marR="0" lvl="4"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5pPr>
            <a:lvl6pPr marR="0" lvl="5"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6pPr>
            <a:lvl7pPr marR="0" lvl="6"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7pPr>
            <a:lvl8pPr marR="0" lvl="7"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8pPr>
            <a:lvl9pPr marR="0" lvl="8"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9pPr>
          </a:lstStyle>
          <a:p>
            <a:endParaRPr/>
          </a:p>
        </p:txBody>
      </p:sp>
      <p:sp>
        <p:nvSpPr>
          <p:cNvPr id="34" name="Google Shape;34;p6"/>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1"/>
              </a:buClr>
              <a:buSzPts val="1800"/>
              <a:buFont typeface="Nunito"/>
              <a:buChar char="●"/>
              <a:defRPr sz="1800" b="0" i="0" u="none" strike="noStrike" cap="none">
                <a:solidFill>
                  <a:schemeClr val="dk1"/>
                </a:solidFill>
                <a:latin typeface="Nunito"/>
                <a:ea typeface="Nunito"/>
                <a:cs typeface="Nunito"/>
                <a:sym typeface="Nunito"/>
              </a:defRPr>
            </a:lvl1pPr>
            <a:lvl2pPr marL="914400" marR="0" lvl="1"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2pPr>
            <a:lvl3pPr marL="1371600" marR="0" lvl="2"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3pPr>
            <a:lvl4pPr marL="1828800" marR="0" lvl="3"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4pPr>
            <a:lvl5pPr marL="2286000" marR="0" lvl="4"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5pPr>
            <a:lvl6pPr marL="2743200" marR="0" lvl="5"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6pPr>
            <a:lvl7pPr marL="3200400" marR="0" lvl="6"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7pPr>
            <a:lvl8pPr marL="3657600" marR="0" lvl="7"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8pPr>
            <a:lvl9pPr marL="4114800" marR="0" lvl="8"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9pPr>
          </a:lstStyle>
          <a:p>
            <a:endParaRPr/>
          </a:p>
        </p:txBody>
      </p:sp>
      <p:sp>
        <p:nvSpPr>
          <p:cNvPr id="35" name="Google Shape;35;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1" r:id="rId1"/>
    <p:sldLayoutId id="2147483652"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51" name="Google Shape;51;p9"/>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1"/>
              </a:buClr>
              <a:buSzPts val="1800"/>
              <a:buFont typeface="Nunito"/>
              <a:buChar char="●"/>
              <a:defRPr sz="1800" b="0" i="0" u="none" strike="noStrike" cap="none">
                <a:solidFill>
                  <a:schemeClr val="dk1"/>
                </a:solidFill>
                <a:latin typeface="Nunito"/>
                <a:ea typeface="Nunito"/>
                <a:cs typeface="Nunito"/>
                <a:sym typeface="Nunito"/>
              </a:defRPr>
            </a:lvl1pPr>
            <a:lvl2pPr marL="914400" marR="0" lvl="1"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2pPr>
            <a:lvl3pPr marL="1371600" marR="0" lvl="2"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3pPr>
            <a:lvl4pPr marL="1828800" marR="0" lvl="3"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4pPr>
            <a:lvl5pPr marL="2286000" marR="0" lvl="4"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5pPr>
            <a:lvl6pPr marL="2743200" marR="0" lvl="5"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6pPr>
            <a:lvl7pPr marL="3200400" marR="0" lvl="6"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7pPr>
            <a:lvl8pPr marL="3657600" marR="0" lvl="7"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8pPr>
            <a:lvl9pPr marL="4114800" marR="0" lvl="8"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9pPr>
          </a:lstStyle>
          <a:p>
            <a:endParaRPr/>
          </a:p>
        </p:txBody>
      </p:sp>
      <p:sp>
        <p:nvSpPr>
          <p:cNvPr id="52" name="Google Shape;5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3" r:id="rId1"/>
    <p:sldLayoutId id="2147483654"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67"/>
        <p:cNvGrpSpPr/>
        <p:nvPr/>
      </p:nvGrpSpPr>
      <p:grpSpPr>
        <a:xfrm>
          <a:off x="0" y="0"/>
          <a:ext cx="0" cy="0"/>
          <a:chOff x="0" y="0"/>
          <a:chExt cx="0" cy="0"/>
        </a:xfrm>
      </p:grpSpPr>
      <p:sp>
        <p:nvSpPr>
          <p:cNvPr id="68" name="Google Shape;68;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1pPr>
            <a:lvl2pPr marR="0" lvl="1"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2pPr>
            <a:lvl3pPr marR="0" lvl="2"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3pPr>
            <a:lvl4pPr marR="0" lvl="3"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4pPr>
            <a:lvl5pPr marR="0" lvl="4"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5pPr>
            <a:lvl6pPr marR="0" lvl="5"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6pPr>
            <a:lvl7pPr marR="0" lvl="6"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7pPr>
            <a:lvl8pPr marR="0" lvl="7"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8pPr>
            <a:lvl9pPr marR="0" lvl="8"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9pPr>
          </a:lstStyle>
          <a:p>
            <a:endParaRPr/>
          </a:p>
        </p:txBody>
      </p:sp>
      <p:sp>
        <p:nvSpPr>
          <p:cNvPr id="69" name="Google Shape;69;p1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1"/>
              </a:buClr>
              <a:buSzPts val="1800"/>
              <a:buFont typeface="Nunito"/>
              <a:buChar char="●"/>
              <a:defRPr sz="1800" b="0" i="0" u="none" strike="noStrike" cap="none">
                <a:solidFill>
                  <a:schemeClr val="dk1"/>
                </a:solidFill>
                <a:latin typeface="Nunito"/>
                <a:ea typeface="Nunito"/>
                <a:cs typeface="Nunito"/>
                <a:sym typeface="Nunito"/>
              </a:defRPr>
            </a:lvl1pPr>
            <a:lvl2pPr marL="914400" marR="0" lvl="1"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2pPr>
            <a:lvl3pPr marL="1371600" marR="0" lvl="2"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3pPr>
            <a:lvl4pPr marL="1828800" marR="0" lvl="3"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4pPr>
            <a:lvl5pPr marL="2286000" marR="0" lvl="4"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5pPr>
            <a:lvl6pPr marL="2743200" marR="0" lvl="5"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6pPr>
            <a:lvl7pPr marL="3200400" marR="0" lvl="6"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7pPr>
            <a:lvl8pPr marL="3657600" marR="0" lvl="7"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8pPr>
            <a:lvl9pPr marL="4114800" marR="0" lvl="8"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9pPr>
          </a:lstStyle>
          <a:p>
            <a:endParaRPr/>
          </a:p>
        </p:txBody>
      </p:sp>
      <p:sp>
        <p:nvSpPr>
          <p:cNvPr id="70" name="Google Shape;70;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5" r:id="rId1"/>
    <p:sldLayoutId id="2147483656"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84"/>
        <p:cNvGrpSpPr/>
        <p:nvPr/>
      </p:nvGrpSpPr>
      <p:grpSpPr>
        <a:xfrm>
          <a:off x="0" y="0"/>
          <a:ext cx="0" cy="0"/>
          <a:chOff x="0" y="0"/>
          <a:chExt cx="0" cy="0"/>
        </a:xfrm>
      </p:grpSpPr>
      <p:sp>
        <p:nvSpPr>
          <p:cNvPr id="85" name="Google Shape;85;p1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1pPr>
            <a:lvl2pPr marR="0" lvl="1"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2pPr>
            <a:lvl3pPr marR="0" lvl="2"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3pPr>
            <a:lvl4pPr marR="0" lvl="3"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4pPr>
            <a:lvl5pPr marR="0" lvl="4"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5pPr>
            <a:lvl6pPr marR="0" lvl="5"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6pPr>
            <a:lvl7pPr marR="0" lvl="6"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7pPr>
            <a:lvl8pPr marR="0" lvl="7"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8pPr>
            <a:lvl9pPr marR="0" lvl="8" algn="l" rtl="0">
              <a:lnSpc>
                <a:spcPct val="100000"/>
              </a:lnSpc>
              <a:spcBef>
                <a:spcPts val="0"/>
              </a:spcBef>
              <a:spcAft>
                <a:spcPts val="0"/>
              </a:spcAft>
              <a:buClr>
                <a:schemeClr val="dk1"/>
              </a:buClr>
              <a:buSzPts val="2800"/>
              <a:buFont typeface="Tilt Warp"/>
              <a:buNone/>
              <a:defRPr sz="2800" b="0" i="0" u="none" strike="noStrike" cap="none">
                <a:solidFill>
                  <a:schemeClr val="dk1"/>
                </a:solidFill>
                <a:latin typeface="Tilt Warp"/>
                <a:ea typeface="Tilt Warp"/>
                <a:cs typeface="Tilt Warp"/>
                <a:sym typeface="Tilt Warp"/>
              </a:defRPr>
            </a:lvl9pPr>
          </a:lstStyle>
          <a:p>
            <a:endParaRPr/>
          </a:p>
        </p:txBody>
      </p:sp>
      <p:sp>
        <p:nvSpPr>
          <p:cNvPr id="86" name="Google Shape;86;p15"/>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1"/>
              </a:buClr>
              <a:buSzPts val="1800"/>
              <a:buFont typeface="Nunito"/>
              <a:buChar char="●"/>
              <a:defRPr sz="1800" b="0" i="0" u="none" strike="noStrike" cap="none">
                <a:solidFill>
                  <a:schemeClr val="dk1"/>
                </a:solidFill>
                <a:latin typeface="Nunito"/>
                <a:ea typeface="Nunito"/>
                <a:cs typeface="Nunito"/>
                <a:sym typeface="Nunito"/>
              </a:defRPr>
            </a:lvl1pPr>
            <a:lvl2pPr marL="914400" marR="0" lvl="1"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2pPr>
            <a:lvl3pPr marL="1371600" marR="0" lvl="2"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3pPr>
            <a:lvl4pPr marL="1828800" marR="0" lvl="3"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4pPr>
            <a:lvl5pPr marL="2286000" marR="0" lvl="4"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5pPr>
            <a:lvl6pPr marL="2743200" marR="0" lvl="5"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6pPr>
            <a:lvl7pPr marL="3200400" marR="0" lvl="6"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7pPr>
            <a:lvl8pPr marL="3657600" marR="0" lvl="7"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8pPr>
            <a:lvl9pPr marL="4114800" marR="0" lvl="8" indent="-317500" algn="l" rtl="0">
              <a:lnSpc>
                <a:spcPct val="115000"/>
              </a:lnSpc>
              <a:spcBef>
                <a:spcPts val="0"/>
              </a:spcBef>
              <a:spcAft>
                <a:spcPts val="0"/>
              </a:spcAft>
              <a:buClr>
                <a:schemeClr val="dk1"/>
              </a:buClr>
              <a:buSzPts val="1400"/>
              <a:buFont typeface="Nunito"/>
              <a:buChar char="■"/>
              <a:defRPr sz="1400" b="0" i="0" u="none" strike="noStrike" cap="none">
                <a:solidFill>
                  <a:schemeClr val="dk1"/>
                </a:solidFill>
                <a:latin typeface="Nunito"/>
                <a:ea typeface="Nunito"/>
                <a:cs typeface="Nunito"/>
                <a:sym typeface="Nunito"/>
              </a:defRPr>
            </a:lvl9pPr>
          </a:lstStyle>
          <a:p>
            <a:endParaRPr/>
          </a:p>
        </p:txBody>
      </p:sp>
      <p:sp>
        <p:nvSpPr>
          <p:cNvPr id="87" name="Google Shape;87;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7" r:id="rId1"/>
    <p:sldLayoutId id="2147483658" r:id="rId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106"/>
        <p:cNvGrpSpPr/>
        <p:nvPr/>
      </p:nvGrpSpPr>
      <p:grpSpPr>
        <a:xfrm>
          <a:off x="0" y="0"/>
          <a:ext cx="0" cy="0"/>
          <a:chOff x="0" y="0"/>
          <a:chExt cx="0" cy="0"/>
        </a:xfrm>
      </p:grpSpPr>
      <p:sp>
        <p:nvSpPr>
          <p:cNvPr id="107" name="Google Shape;107;p18"/>
          <p:cNvSpPr txBox="1">
            <a:spLocks noGrp="1"/>
          </p:cNvSpPr>
          <p:nvPr>
            <p:ph type="title"/>
          </p:nvPr>
        </p:nvSpPr>
        <p:spPr>
          <a:xfrm>
            <a:off x="311700" y="4854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3300"/>
              <a:buFont typeface="Tilt Warp"/>
              <a:buNone/>
              <a:defRPr sz="3300" b="0" i="0" u="none" strike="noStrike" cap="none">
                <a:solidFill>
                  <a:schemeClr val="dk1"/>
                </a:solidFill>
                <a:latin typeface="Tilt Warp"/>
                <a:ea typeface="Tilt Warp"/>
                <a:cs typeface="Tilt Warp"/>
                <a:sym typeface="Tilt Warp"/>
              </a:defRPr>
            </a:lvl1pPr>
            <a:lvl2pPr marR="0" lvl="1"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2pPr>
            <a:lvl3pPr marR="0" lvl="2"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3pPr>
            <a:lvl4pPr marR="0" lvl="3"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4pPr>
            <a:lvl5pPr marR="0" lvl="4"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5pPr>
            <a:lvl6pPr marR="0" lvl="5"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6pPr>
            <a:lvl7pPr marR="0" lvl="6"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7pPr>
            <a:lvl8pPr marR="0" lvl="7"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8pPr>
            <a:lvl9pPr marR="0" lvl="8" algn="l" rtl="0">
              <a:lnSpc>
                <a:spcPct val="100000"/>
              </a:lnSpc>
              <a:spcBef>
                <a:spcPts val="0"/>
              </a:spcBef>
              <a:spcAft>
                <a:spcPts val="0"/>
              </a:spcAft>
              <a:buClr>
                <a:schemeClr val="dk1"/>
              </a:buClr>
              <a:buSzPts val="3300"/>
              <a:buFont typeface="Franklin Gothic"/>
              <a:buNone/>
              <a:defRPr sz="3300" b="1" i="0" u="none" strike="noStrike" cap="none">
                <a:solidFill>
                  <a:schemeClr val="dk1"/>
                </a:solidFill>
                <a:latin typeface="Franklin Gothic"/>
                <a:ea typeface="Franklin Gothic"/>
                <a:cs typeface="Franklin Gothic"/>
                <a:sym typeface="Franklin Gothic"/>
              </a:defRPr>
            </a:lvl9pPr>
          </a:lstStyle>
          <a:p>
            <a:endParaRPr/>
          </a:p>
        </p:txBody>
      </p:sp>
      <p:sp>
        <p:nvSpPr>
          <p:cNvPr id="108" name="Google Shape;108;p1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1"/>
              </a:buClr>
              <a:buSzPts val="1800"/>
              <a:buFont typeface="Franklin Gothic"/>
              <a:buChar char="●"/>
              <a:defRPr sz="1800" b="0" i="0" u="none" strike="noStrike" cap="none">
                <a:solidFill>
                  <a:schemeClr val="dk1"/>
                </a:solidFill>
                <a:latin typeface="Franklin Gothic"/>
                <a:ea typeface="Franklin Gothic"/>
                <a:cs typeface="Franklin Gothic"/>
                <a:sym typeface="Franklin Gothic"/>
              </a:defRPr>
            </a:lvl1pPr>
            <a:lvl2pPr marL="914400" marR="0" lvl="1"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2pPr>
            <a:lvl3pPr marL="1371600" marR="0" lvl="2"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3pPr>
            <a:lvl4pPr marL="1828800" marR="0" lvl="3"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4pPr>
            <a:lvl5pPr marL="2286000" marR="0" lvl="4"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5pPr>
            <a:lvl6pPr marL="2743200" marR="0" lvl="5"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6pPr>
            <a:lvl7pPr marL="3200400" marR="0" lvl="6"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7pPr>
            <a:lvl8pPr marL="3657600" marR="0" lvl="7"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8pPr>
            <a:lvl9pPr marL="4114800" marR="0" lvl="8" indent="-317500" algn="l" rtl="0">
              <a:lnSpc>
                <a:spcPct val="115000"/>
              </a:lnSpc>
              <a:spcBef>
                <a:spcPts val="0"/>
              </a:spcBef>
              <a:spcAft>
                <a:spcPts val="0"/>
              </a:spcAft>
              <a:buClr>
                <a:schemeClr val="dk1"/>
              </a:buClr>
              <a:buSzPts val="1400"/>
              <a:buFont typeface="Franklin Gothic"/>
              <a:buChar char="■"/>
              <a:defRPr sz="1400" b="0" i="0" u="none" strike="noStrike" cap="none">
                <a:solidFill>
                  <a:schemeClr val="dk1"/>
                </a:solidFill>
                <a:latin typeface="Franklin Gothic"/>
                <a:ea typeface="Franklin Gothic"/>
                <a:cs typeface="Franklin Gothic"/>
                <a:sym typeface="Franklin Gothic"/>
              </a:defRPr>
            </a:lvl9pPr>
          </a:lstStyle>
          <a:p>
            <a:endParaRPr/>
          </a:p>
        </p:txBody>
      </p:sp>
      <p:sp>
        <p:nvSpPr>
          <p:cNvPr id="109" name="Google Shape;109;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59"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0"/>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dirty="0">
                <a:latin typeface="Nunito"/>
                <a:ea typeface="Nunito"/>
                <a:cs typeface="Nunito"/>
                <a:sym typeface="Nunito"/>
              </a:rPr>
              <a:t>Tiny loops of thread that a doctor uses to close a cut.</a:t>
            </a:r>
            <a:endParaRPr sz="1300" dirty="0">
              <a:latin typeface="Nunito"/>
              <a:ea typeface="Nunito"/>
              <a:cs typeface="Nunito"/>
              <a:sym typeface="Nunito"/>
            </a:endParaRPr>
          </a:p>
        </p:txBody>
      </p:sp>
      <p:sp>
        <p:nvSpPr>
          <p:cNvPr id="120" name="Google Shape;120;p20"/>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21" name="Google Shape;121;p20"/>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22" name="Google Shape;122;p20"/>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23" name="Google Shape;123;p20"/>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dirty="0">
                <a:latin typeface="Tilt Warp"/>
                <a:ea typeface="Tilt Warp"/>
                <a:cs typeface="Tilt Warp"/>
                <a:sym typeface="Tilt Warp"/>
              </a:rPr>
              <a:t>stitches</a:t>
            </a:r>
            <a:endParaRPr dirty="0">
              <a:latin typeface="Tilt Warp"/>
              <a:ea typeface="Tilt Warp"/>
              <a:cs typeface="Tilt Warp"/>
              <a:sym typeface="Tilt Warp"/>
            </a:endParaRPr>
          </a:p>
        </p:txBody>
      </p:sp>
      <p:sp>
        <p:nvSpPr>
          <p:cNvPr id="4" name="Title 3">
            <a:extLst>
              <a:ext uri="{FF2B5EF4-FFF2-40B4-BE49-F238E27FC236}">
                <a16:creationId xmlns:a16="http://schemas.microsoft.com/office/drawing/2014/main" id="{21C9E652-B486-2D14-3480-27973E31A987}"/>
              </a:ext>
            </a:extLst>
          </p:cNvPr>
          <p:cNvSpPr>
            <a:spLocks noGrp="1"/>
          </p:cNvSpPr>
          <p:nvPr>
            <p:ph type="ctrTitle" idx="4294967295"/>
          </p:nvPr>
        </p:nvSpPr>
        <p:spPr>
          <a:xfrm>
            <a:off x="2537400" y="-1108437"/>
            <a:ext cx="6858000" cy="1790700"/>
          </a:xfrm>
        </p:spPr>
        <p:txBody>
          <a:bodyPr/>
          <a:lstStyle/>
          <a:p>
            <a:r>
              <a:rPr lang="en-US" dirty="0"/>
              <a:t>Stitches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99"/>
        <p:cNvGrpSpPr/>
        <p:nvPr/>
      </p:nvGrpSpPr>
      <p:grpSpPr>
        <a:xfrm>
          <a:off x="0" y="0"/>
          <a:ext cx="0" cy="0"/>
          <a:chOff x="0" y="0"/>
          <a:chExt cx="0" cy="0"/>
        </a:xfrm>
      </p:grpSpPr>
      <p:sp>
        <p:nvSpPr>
          <p:cNvPr id="200" name="Google Shape;200;p29"/>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dirty="0">
                <a:latin typeface="Nunito"/>
                <a:ea typeface="Nunito"/>
                <a:cs typeface="Nunito"/>
                <a:sym typeface="Nunito"/>
              </a:rPr>
              <a:t>A tangle or fastening made by tying a piece of string or rope.</a:t>
            </a:r>
            <a:endParaRPr sz="1300" dirty="0">
              <a:latin typeface="Nunito"/>
              <a:ea typeface="Nunito"/>
              <a:cs typeface="Nunito"/>
              <a:sym typeface="Nunito"/>
            </a:endParaRPr>
          </a:p>
        </p:txBody>
      </p:sp>
      <p:sp>
        <p:nvSpPr>
          <p:cNvPr id="201" name="Google Shape;201;p29"/>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202" name="Google Shape;202;p29"/>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203" name="Google Shape;203;p29"/>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204" name="Google Shape;204;p29"/>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dirty="0">
                <a:latin typeface="Tilt Warp"/>
                <a:ea typeface="Tilt Warp"/>
                <a:cs typeface="Tilt Warp"/>
                <a:sym typeface="Tilt Warp"/>
              </a:rPr>
              <a:t>knot</a:t>
            </a:r>
            <a:endParaRPr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352E490A-E68C-4C08-7386-1069C3CF0707}"/>
              </a:ext>
            </a:extLst>
          </p:cNvPr>
          <p:cNvSpPr>
            <a:spLocks noGrp="1"/>
          </p:cNvSpPr>
          <p:nvPr>
            <p:ph type="ctrTitle" idx="4294967295"/>
          </p:nvPr>
        </p:nvSpPr>
        <p:spPr>
          <a:xfrm>
            <a:off x="1143000" y="841375"/>
            <a:ext cx="6858000" cy="1790700"/>
          </a:xfrm>
        </p:spPr>
        <p:txBody>
          <a:bodyPr/>
          <a:lstStyle/>
          <a:p>
            <a:pPr rtl="0"/>
            <a:r>
              <a:rPr lang="en-US" sz="12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knot</a:t>
            </a:r>
            <a:endParaRPr lang="en-US" dirty="0">
              <a:effectLst/>
            </a:endParaRP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08"/>
        <p:cNvGrpSpPr/>
        <p:nvPr/>
      </p:nvGrpSpPr>
      <p:grpSpPr>
        <a:xfrm>
          <a:off x="0" y="0"/>
          <a:ext cx="0" cy="0"/>
          <a:chOff x="0" y="0"/>
          <a:chExt cx="0" cy="0"/>
        </a:xfrm>
      </p:grpSpPr>
      <p:sp>
        <p:nvSpPr>
          <p:cNvPr id="209" name="Google Shape;209;p30"/>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dirty="0"/>
              <a:t>Today, we're going to learn about stitches! Cate asked, "What are stitches and why do people have them?" Thanks for asking, Cate!</a:t>
            </a:r>
            <a:endParaRPr sz="1800" b="0" i="0" u="none" strike="noStrike" cap="none" dirty="0">
              <a:solidFill>
                <a:schemeClr val="dk1"/>
              </a:solidFill>
              <a:latin typeface="Nunito"/>
              <a:ea typeface="Nunito"/>
              <a:cs typeface="Nunito"/>
              <a:sym typeface="Nunito"/>
            </a:endParaRPr>
          </a:p>
        </p:txBody>
      </p:sp>
      <p:sp>
        <p:nvSpPr>
          <p:cNvPr id="210" name="Google Shape;210;p30"/>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rm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11" name="Google Shape;211;p30"/>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dirty="0"/>
              <a:t>Read and Take Notes</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31"/>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Have you ever fallen on the playground and hurt your hand or leg? Or maybe you fell off your bike or got hurt playing sports? Sometimes we get cuts and bruises when we have accidents.</a:t>
            </a:r>
            <a:endParaRPr sz="1800" b="0" i="0" u="none" strike="noStrike" cap="none">
              <a:solidFill>
                <a:schemeClr val="dk1"/>
              </a:solidFill>
              <a:latin typeface="Nunito"/>
              <a:ea typeface="Nunito"/>
              <a:cs typeface="Nunito"/>
              <a:sym typeface="Nunito"/>
            </a:endParaRPr>
          </a:p>
        </p:txBody>
      </p:sp>
      <p:sp>
        <p:nvSpPr>
          <p:cNvPr id="217" name="Google Shape;217;p31"/>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18" name="Google Shape;218;p31"/>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32"/>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Sometimes, a cut can be cleaned and covered with a bandage. But sometimes, a cut needs stitches. Do you know why?</a:t>
            </a:r>
            <a:endParaRPr sz="1800" b="0" i="0" u="none" strike="noStrike" cap="none">
              <a:solidFill>
                <a:schemeClr val="dk1"/>
              </a:solidFill>
              <a:latin typeface="Nunito"/>
              <a:ea typeface="Nunito"/>
              <a:cs typeface="Nunito"/>
              <a:sym typeface="Nunito"/>
            </a:endParaRPr>
          </a:p>
        </p:txBody>
      </p:sp>
      <p:sp>
        <p:nvSpPr>
          <p:cNvPr id="224" name="Google Shape;224;p32"/>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25" name="Google Shape;225;p32"/>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33"/>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Stitches are for big cuts that a doctor thinks won't heal on their own. To heal, the edges of a cut need to be close together. This helps the skin fix itself. With a big cut, stitches help bring the edges of the skin together so it can heal.</a:t>
            </a:r>
            <a:endParaRPr sz="1800" b="0" i="0" u="none" strike="noStrike" cap="none">
              <a:solidFill>
                <a:schemeClr val="dk1"/>
              </a:solidFill>
              <a:latin typeface="Nunito"/>
              <a:ea typeface="Nunito"/>
              <a:cs typeface="Nunito"/>
              <a:sym typeface="Nunito"/>
            </a:endParaRPr>
          </a:p>
        </p:txBody>
      </p:sp>
      <p:sp>
        <p:nvSpPr>
          <p:cNvPr id="231" name="Google Shape;231;p33"/>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32" name="Google Shape;232;p33"/>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Google Shape;237;p34"/>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How can you tell if a cut needs stitches? Ask a grown-up to help you look at the cut. If it's really deep or wide, it might need stitches. It also might need stitches if it doesn't stop bleeding after you press on it for five minutes. Cuts on some parts of the body, like the face, lips, and neck, are more likely to need stitches. A doctor will know for sure if a cut needs stitches. Ask a grown-up to take you to your doctor or to an urgent care center.</a:t>
            </a:r>
            <a:endParaRPr sz="1800" b="0" i="0" u="none" strike="noStrike" cap="none">
              <a:solidFill>
                <a:schemeClr val="dk1"/>
              </a:solidFill>
              <a:latin typeface="Nunito"/>
              <a:ea typeface="Nunito"/>
              <a:cs typeface="Nunito"/>
              <a:sym typeface="Nunito"/>
            </a:endParaRPr>
          </a:p>
        </p:txBody>
      </p:sp>
      <p:sp>
        <p:nvSpPr>
          <p:cNvPr id="238" name="Google Shape;238;p34"/>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39" name="Google Shape;239;p34"/>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Google Shape;244;p35"/>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Have you ever had stitches? If you have, you know they can help you heal! It might sound scary, but it's usually quick and not as painful as you think. Doctors and nurses use special medicine to make your skin numb around the cut. Most of the time, you'll just feel a little pressure, not much pain.</a:t>
            </a:r>
            <a:endParaRPr sz="1800" b="0" i="0" u="none" strike="noStrike" cap="none">
              <a:solidFill>
                <a:schemeClr val="dk1"/>
              </a:solidFill>
              <a:latin typeface="Nunito"/>
              <a:ea typeface="Nunito"/>
              <a:cs typeface="Nunito"/>
              <a:sym typeface="Nunito"/>
            </a:endParaRPr>
          </a:p>
        </p:txBody>
      </p:sp>
      <p:sp>
        <p:nvSpPr>
          <p:cNvPr id="245" name="Google Shape;245;p35"/>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46" name="Google Shape;246;p35"/>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36"/>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Stitches are just loops of thread called sutures that a doctor uses to sew your cut closed. When the cut is closed, the doctor ties a knot at the end so the cut stays closed until it heals.</a:t>
            </a:r>
            <a:endParaRPr sz="1800" b="0" i="0" u="none" strike="noStrike" cap="none">
              <a:solidFill>
                <a:schemeClr val="dk1"/>
              </a:solidFill>
              <a:latin typeface="Nunito"/>
              <a:ea typeface="Nunito"/>
              <a:cs typeface="Nunito"/>
              <a:sym typeface="Nunito"/>
            </a:endParaRPr>
          </a:p>
        </p:txBody>
      </p:sp>
      <p:sp>
        <p:nvSpPr>
          <p:cNvPr id="252" name="Google Shape;252;p36"/>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53" name="Google Shape;253;p36"/>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57"/>
        <p:cNvGrpSpPr/>
        <p:nvPr/>
      </p:nvGrpSpPr>
      <p:grpSpPr>
        <a:xfrm>
          <a:off x="0" y="0"/>
          <a:ext cx="0" cy="0"/>
          <a:chOff x="0" y="0"/>
          <a:chExt cx="0" cy="0"/>
        </a:xfrm>
      </p:grpSpPr>
      <p:sp>
        <p:nvSpPr>
          <p:cNvPr id="258" name="Google Shape;258;p37"/>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Stitches can be made from different things. Some are made from nylon or silk thread. These stitches need to be taken out by a doctor when the cut is healed. It's easy and usually doesn't hurt. The doctor just cuts the knot and pulls the thread out.</a:t>
            </a:r>
            <a:endParaRPr sz="1800" b="0" i="0" u="none" strike="noStrike" cap="none">
              <a:solidFill>
                <a:schemeClr val="dk1"/>
              </a:solidFill>
              <a:latin typeface="Nunito"/>
              <a:ea typeface="Nunito"/>
              <a:cs typeface="Nunito"/>
              <a:sym typeface="Nunito"/>
            </a:endParaRPr>
          </a:p>
        </p:txBody>
      </p:sp>
      <p:sp>
        <p:nvSpPr>
          <p:cNvPr id="259" name="Google Shape;259;p37"/>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60" name="Google Shape;260;p37"/>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sp>
        <p:nvSpPr>
          <p:cNvPr id="265" name="Google Shape;265;p38"/>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But some stitches don't need to be taken out! Doctors can use special stitches called vicryl sutures. These stitches dissolve in your skin over time, so you don't have to go back to the doctor to get them taken out.</a:t>
            </a:r>
            <a:endParaRPr sz="1800" b="0" i="0" u="none" strike="noStrike" cap="none">
              <a:solidFill>
                <a:schemeClr val="dk1"/>
              </a:solidFill>
              <a:latin typeface="Nunito"/>
              <a:ea typeface="Nunito"/>
              <a:cs typeface="Nunito"/>
              <a:sym typeface="Nunito"/>
            </a:endParaRPr>
          </a:p>
        </p:txBody>
      </p:sp>
      <p:sp>
        <p:nvSpPr>
          <p:cNvPr id="266" name="Google Shape;266;p38"/>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67" name="Google Shape;267;p38"/>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1"/>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dirty="0">
                <a:latin typeface="Nunito"/>
                <a:ea typeface="Nunito"/>
                <a:cs typeface="Nunito"/>
                <a:sym typeface="Nunito"/>
              </a:rPr>
              <a:t>Another word for stitches.</a:t>
            </a:r>
            <a:endParaRPr sz="1300" dirty="0">
              <a:latin typeface="Nunito"/>
              <a:ea typeface="Nunito"/>
              <a:cs typeface="Nunito"/>
              <a:sym typeface="Nunito"/>
            </a:endParaRPr>
          </a:p>
        </p:txBody>
      </p:sp>
      <p:sp>
        <p:nvSpPr>
          <p:cNvPr id="129" name="Google Shape;129;p21"/>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30" name="Google Shape;130;p21"/>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31" name="Google Shape;131;p21"/>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32" name="Google Shape;132;p21"/>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dirty="0">
                <a:latin typeface="Tilt Warp"/>
                <a:ea typeface="Tilt Warp"/>
                <a:cs typeface="Tilt Warp"/>
                <a:sym typeface="Tilt Warp"/>
              </a:rPr>
              <a:t>sutures</a:t>
            </a:r>
            <a:endParaRPr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51B3B505-2500-AF36-F64E-4B55860518A6}"/>
              </a:ext>
            </a:extLst>
          </p:cNvPr>
          <p:cNvSpPr>
            <a:spLocks noGrp="1"/>
          </p:cNvSpPr>
          <p:nvPr>
            <p:ph type="ctrTitle" idx="4294967295"/>
          </p:nvPr>
        </p:nvSpPr>
        <p:spPr>
          <a:xfrm>
            <a:off x="2324250" y="-1108437"/>
            <a:ext cx="6858000" cy="1790700"/>
          </a:xfrm>
        </p:spPr>
        <p:txBody>
          <a:bodyPr/>
          <a:lstStyle/>
          <a:p>
            <a:r>
              <a:rPr lang="en-US" dirty="0"/>
              <a:t>Sutures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71"/>
        <p:cNvGrpSpPr/>
        <p:nvPr/>
      </p:nvGrpSpPr>
      <p:grpSpPr>
        <a:xfrm>
          <a:off x="0" y="0"/>
          <a:ext cx="0" cy="0"/>
          <a:chOff x="0" y="0"/>
          <a:chExt cx="0" cy="0"/>
        </a:xfrm>
      </p:grpSpPr>
      <p:sp>
        <p:nvSpPr>
          <p:cNvPr id="272" name="Google Shape;272;p39"/>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r>
              <a:rPr lang="en"/>
              <a:t>After the doctor puts in your stitches, they'll tell you how to take care of your cut. You'll usually need to keep your stitches dry. You might also need to put medicine on your cut and cover it with a bandage to help it heal faster.</a:t>
            </a:r>
            <a:endParaRPr sz="1800" b="0" i="0" u="none" strike="noStrike" cap="none">
              <a:solidFill>
                <a:schemeClr val="dk1"/>
              </a:solidFill>
              <a:latin typeface="Nunito"/>
              <a:ea typeface="Nunito"/>
              <a:cs typeface="Nunito"/>
              <a:sym typeface="Nunito"/>
            </a:endParaRPr>
          </a:p>
        </p:txBody>
      </p:sp>
      <p:sp>
        <p:nvSpPr>
          <p:cNvPr id="273" name="Google Shape;273;p39"/>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74" name="Google Shape;274;p39"/>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40"/>
          <p:cNvSpPr txBox="1">
            <a:spLocks noGrp="1"/>
          </p:cNvSpPr>
          <p:nvPr>
            <p:ph type="subTitle" idx="4294967295"/>
          </p:nvPr>
        </p:nvSpPr>
        <p:spPr>
          <a:xfrm>
            <a:off x="214375" y="977175"/>
            <a:ext cx="5601000" cy="38769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0"/>
              </a:spcAft>
              <a:buClr>
                <a:schemeClr val="dk1"/>
              </a:buClr>
              <a:buSzPts val="1800"/>
              <a:buFont typeface="Nunito"/>
              <a:buNone/>
            </a:pPr>
            <a:r>
              <a:rPr lang="en"/>
              <a:t>Talk to your parents about how to take care of your stitches. Keep a close eye on your stitches to make sure they don't get red or swollen. If you see something that worries you, tell your parents. They can decide if you need to see the doctor again. </a:t>
            </a:r>
            <a:endParaRPr/>
          </a:p>
          <a:p>
            <a:pPr marL="0" marR="0" lvl="0" indent="0" algn="l" rtl="0">
              <a:lnSpc>
                <a:spcPct val="115000"/>
              </a:lnSpc>
              <a:spcBef>
                <a:spcPts val="1200"/>
              </a:spcBef>
              <a:spcAft>
                <a:spcPts val="1200"/>
              </a:spcAft>
              <a:buClr>
                <a:schemeClr val="dk1"/>
              </a:buClr>
              <a:buSzPts val="1800"/>
              <a:buFont typeface="Nunito"/>
              <a:buNone/>
            </a:pPr>
            <a:endParaRPr/>
          </a:p>
        </p:txBody>
      </p:sp>
      <p:sp>
        <p:nvSpPr>
          <p:cNvPr id="280" name="Google Shape;280;p40"/>
          <p:cNvSpPr txBox="1">
            <a:spLocks noGrp="1"/>
          </p:cNvSpPr>
          <p:nvPr>
            <p:ph type="subTitle" idx="4294967295"/>
          </p:nvPr>
        </p:nvSpPr>
        <p:spPr>
          <a:xfrm>
            <a:off x="6097689" y="1146263"/>
            <a:ext cx="2789400" cy="3715500"/>
          </a:xfrm>
          <a:prstGeom prst="rect">
            <a:avLst/>
          </a:prstGeom>
          <a:noFill/>
          <a:ln>
            <a:noFill/>
          </a:ln>
        </p:spPr>
        <p:txBody>
          <a:bodyPr spcFirstLastPara="1" wrap="square" lIns="91425" tIns="91425" rIns="91425" bIns="91425" anchor="t" anchorCtr="0">
            <a:noAutofit/>
          </a:bodyPr>
          <a:lstStyle/>
          <a:p>
            <a:pPr marL="0" marR="0" lvl="0" indent="0" algn="l" rtl="0">
              <a:lnSpc>
                <a:spcPct val="115000"/>
              </a:lnSpc>
              <a:spcBef>
                <a:spcPts val="0"/>
              </a:spcBef>
              <a:spcAft>
                <a:spcPts val="1200"/>
              </a:spcAft>
              <a:buClr>
                <a:schemeClr val="dk1"/>
              </a:buClr>
              <a:buSzPts val="1800"/>
              <a:buFont typeface="Nunito"/>
              <a:buNone/>
            </a:pPr>
            <a:endParaRPr sz="1800" b="0" i="0" u="none" strike="noStrike" cap="none">
              <a:solidFill>
                <a:schemeClr val="dk1"/>
              </a:solidFill>
              <a:latin typeface="Nunito"/>
              <a:ea typeface="Nunito"/>
              <a:cs typeface="Nunito"/>
              <a:sym typeface="Nunito"/>
            </a:endParaRPr>
          </a:p>
        </p:txBody>
      </p:sp>
      <p:sp>
        <p:nvSpPr>
          <p:cNvPr id="281" name="Google Shape;281;p40"/>
          <p:cNvSpPr txBox="1">
            <a:spLocks noGrp="1"/>
          </p:cNvSpPr>
          <p:nvPr>
            <p:ph type="title" idx="4294967295"/>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Read and Take Notes</a:t>
            </a:r>
            <a:endParaRPr sz="252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85"/>
        <p:cNvGrpSpPr/>
        <p:nvPr/>
      </p:nvGrpSpPr>
      <p:grpSpPr>
        <a:xfrm>
          <a:off x="0" y="0"/>
          <a:ext cx="0" cy="0"/>
          <a:chOff x="0" y="0"/>
          <a:chExt cx="0" cy="0"/>
        </a:xfrm>
      </p:grpSpPr>
      <p:sp>
        <p:nvSpPr>
          <p:cNvPr id="286" name="Google Shape;286;p41"/>
          <p:cNvSpPr txBox="1">
            <a:spLocks noGrp="1"/>
          </p:cNvSpPr>
          <p:nvPr>
            <p:ph type="subTitle" idx="1"/>
          </p:nvPr>
        </p:nvSpPr>
        <p:spPr>
          <a:xfrm>
            <a:off x="223928" y="1624982"/>
            <a:ext cx="4973100" cy="3284400"/>
          </a:xfrm>
          <a:prstGeom prst="rect">
            <a:avLst/>
          </a:prstGeom>
          <a:solidFill>
            <a:schemeClr val="lt1"/>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en"/>
              <a:t>A) Stitches help the cut heal faster.</a:t>
            </a:r>
            <a:endParaRPr/>
          </a:p>
          <a:p>
            <a:pPr marL="0" lvl="0" indent="0" algn="l" rtl="0">
              <a:lnSpc>
                <a:spcPct val="115000"/>
              </a:lnSpc>
              <a:spcBef>
                <a:spcPts val="1200"/>
              </a:spcBef>
              <a:spcAft>
                <a:spcPts val="0"/>
              </a:spcAft>
              <a:buSzPts val="1800"/>
              <a:buNone/>
            </a:pPr>
            <a:r>
              <a:rPr lang="en"/>
              <a:t>B) Stitches make the cut look better.</a:t>
            </a:r>
            <a:endParaRPr/>
          </a:p>
          <a:p>
            <a:pPr marL="0" lvl="0" indent="0" algn="l" rtl="0">
              <a:lnSpc>
                <a:spcPct val="115000"/>
              </a:lnSpc>
              <a:spcBef>
                <a:spcPts val="1200"/>
              </a:spcBef>
              <a:spcAft>
                <a:spcPts val="0"/>
              </a:spcAft>
              <a:buSzPts val="1800"/>
              <a:buNone/>
            </a:pPr>
            <a:r>
              <a:rPr lang="en"/>
              <a:t>C) Stitches help keep the edges of the cut together so it can heal.</a:t>
            </a:r>
            <a:endParaRPr/>
          </a:p>
          <a:p>
            <a:pPr marL="0" lvl="0" indent="0" algn="l" rtl="0">
              <a:lnSpc>
                <a:spcPct val="115000"/>
              </a:lnSpc>
              <a:spcBef>
                <a:spcPts val="1200"/>
              </a:spcBef>
              <a:spcAft>
                <a:spcPts val="1200"/>
              </a:spcAft>
              <a:buSzPts val="1800"/>
              <a:buNone/>
            </a:pPr>
            <a:r>
              <a:rPr lang="en"/>
              <a:t>D) Stitches make the cut less painful.</a:t>
            </a:r>
            <a:endParaRPr/>
          </a:p>
        </p:txBody>
      </p:sp>
      <p:sp>
        <p:nvSpPr>
          <p:cNvPr id="287" name="Google Shape;287;p41"/>
          <p:cNvSpPr txBox="1">
            <a:spLocks noGrp="1"/>
          </p:cNvSpPr>
          <p:nvPr>
            <p:ph type="subTitle" idx="2"/>
          </p:nvPr>
        </p:nvSpPr>
        <p:spPr>
          <a:xfrm>
            <a:off x="5513075" y="1937951"/>
            <a:ext cx="3347100" cy="2923200"/>
          </a:xfrm>
          <a:prstGeom prst="rect">
            <a:avLst/>
          </a:prstGeom>
          <a:solidFill>
            <a:schemeClr val="lt1"/>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800"/>
              <a:buNone/>
            </a:pPr>
            <a:endParaRPr/>
          </a:p>
        </p:txBody>
      </p:sp>
      <p:sp>
        <p:nvSpPr>
          <p:cNvPr id="288" name="Google Shape;288;p41"/>
          <p:cNvSpPr txBox="1">
            <a:spLocks noGrp="1"/>
          </p:cNvSpPr>
          <p:nvPr>
            <p:ph type="title"/>
          </p:nvPr>
        </p:nvSpPr>
        <p:spPr>
          <a:xfrm>
            <a:off x="105075" y="69225"/>
            <a:ext cx="6507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Multiple Choice Question</a:t>
            </a:r>
            <a:endParaRPr/>
          </a:p>
        </p:txBody>
      </p:sp>
      <p:sp>
        <p:nvSpPr>
          <p:cNvPr id="289" name="Google Shape;289;p41"/>
          <p:cNvSpPr txBox="1">
            <a:spLocks noGrp="1"/>
          </p:cNvSpPr>
          <p:nvPr>
            <p:ph type="subTitle" idx="3"/>
          </p:nvPr>
        </p:nvSpPr>
        <p:spPr>
          <a:xfrm>
            <a:off x="113825" y="811725"/>
            <a:ext cx="8856900" cy="602400"/>
          </a:xfrm>
          <a:prstGeom prst="rect">
            <a:avLst/>
          </a:prstGeom>
          <a:solidFill>
            <a:schemeClr val="lt1"/>
          </a:solidFill>
          <a:ln>
            <a:noFill/>
          </a:ln>
          <a:effectLst>
            <a:outerShdw blurRad="57150" dist="19050" dir="5400000" algn="bl" rotWithShape="0">
              <a:srgbClr val="000000">
                <a:alpha val="49803"/>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r>
              <a:rPr lang="en"/>
              <a:t>1. Why do doctors use stitches for big cuts?</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93"/>
        <p:cNvGrpSpPr/>
        <p:nvPr/>
      </p:nvGrpSpPr>
      <p:grpSpPr>
        <a:xfrm>
          <a:off x="0" y="0"/>
          <a:ext cx="0" cy="0"/>
          <a:chOff x="0" y="0"/>
          <a:chExt cx="0" cy="0"/>
        </a:xfrm>
      </p:grpSpPr>
      <p:sp>
        <p:nvSpPr>
          <p:cNvPr id="294" name="Google Shape;294;p42"/>
          <p:cNvSpPr txBox="1">
            <a:spLocks noGrp="1"/>
          </p:cNvSpPr>
          <p:nvPr>
            <p:ph type="subTitle" idx="1"/>
          </p:nvPr>
        </p:nvSpPr>
        <p:spPr>
          <a:xfrm>
            <a:off x="223928" y="1624982"/>
            <a:ext cx="4973100" cy="3284400"/>
          </a:xfrm>
          <a:prstGeom prst="rect">
            <a:avLst/>
          </a:prstGeom>
          <a:solidFill>
            <a:schemeClr val="lt1"/>
          </a:solidFill>
          <a:ln>
            <a:noFill/>
          </a:ln>
          <a:effectLst>
            <a:outerShdw blurRad="57150" dist="19050" dir="5400000" algn="bl" rotWithShape="0">
              <a:srgbClr val="000000">
                <a:alpha val="49800"/>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en"/>
              <a:t>A) Special glue.</a:t>
            </a:r>
            <a:endParaRPr/>
          </a:p>
          <a:p>
            <a:pPr marL="0" lvl="0" indent="0" algn="l" rtl="0">
              <a:lnSpc>
                <a:spcPct val="115000"/>
              </a:lnSpc>
              <a:spcBef>
                <a:spcPts val="1200"/>
              </a:spcBef>
              <a:spcAft>
                <a:spcPts val="0"/>
              </a:spcAft>
              <a:buSzPts val="1800"/>
              <a:buNone/>
            </a:pPr>
            <a:r>
              <a:rPr lang="en"/>
              <a:t>B) Tiny pieces of metal.</a:t>
            </a:r>
            <a:endParaRPr/>
          </a:p>
          <a:p>
            <a:pPr marL="0" lvl="0" indent="0" algn="l" rtl="0">
              <a:lnSpc>
                <a:spcPct val="115000"/>
              </a:lnSpc>
              <a:spcBef>
                <a:spcPts val="1200"/>
              </a:spcBef>
              <a:spcAft>
                <a:spcPts val="0"/>
              </a:spcAft>
              <a:buSzPts val="1800"/>
              <a:buNone/>
            </a:pPr>
            <a:r>
              <a:rPr lang="en"/>
              <a:t>C) Loops of thread.</a:t>
            </a:r>
            <a:endParaRPr/>
          </a:p>
          <a:p>
            <a:pPr marL="0" lvl="0" indent="0" algn="l" rtl="0">
              <a:lnSpc>
                <a:spcPct val="115000"/>
              </a:lnSpc>
              <a:spcBef>
                <a:spcPts val="1200"/>
              </a:spcBef>
              <a:spcAft>
                <a:spcPts val="1200"/>
              </a:spcAft>
              <a:buSzPts val="1800"/>
              <a:buNone/>
            </a:pPr>
            <a:r>
              <a:rPr lang="en"/>
              <a:t>D) Small bandages.</a:t>
            </a:r>
            <a:endParaRPr/>
          </a:p>
        </p:txBody>
      </p:sp>
      <p:sp>
        <p:nvSpPr>
          <p:cNvPr id="295" name="Google Shape;295;p42"/>
          <p:cNvSpPr txBox="1">
            <a:spLocks noGrp="1"/>
          </p:cNvSpPr>
          <p:nvPr>
            <p:ph type="subTitle" idx="2"/>
          </p:nvPr>
        </p:nvSpPr>
        <p:spPr>
          <a:xfrm>
            <a:off x="5513075" y="1937951"/>
            <a:ext cx="3347100" cy="2923200"/>
          </a:xfrm>
          <a:prstGeom prst="rect">
            <a:avLst/>
          </a:prstGeom>
          <a:solidFill>
            <a:schemeClr val="lt1"/>
          </a:solidFill>
          <a:ln>
            <a:noFill/>
          </a:ln>
          <a:effectLst>
            <a:outerShdw blurRad="57150" dist="19050" dir="5400000" algn="bl" rotWithShape="0">
              <a:srgbClr val="000000">
                <a:alpha val="49800"/>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endParaRPr/>
          </a:p>
        </p:txBody>
      </p:sp>
      <p:sp>
        <p:nvSpPr>
          <p:cNvPr id="296" name="Google Shape;296;p42"/>
          <p:cNvSpPr txBox="1">
            <a:spLocks noGrp="1"/>
          </p:cNvSpPr>
          <p:nvPr>
            <p:ph type="title"/>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Multiple Choice Question</a:t>
            </a:r>
            <a:endParaRPr sz="2520"/>
          </a:p>
        </p:txBody>
      </p:sp>
      <p:sp>
        <p:nvSpPr>
          <p:cNvPr id="297" name="Google Shape;297;p42"/>
          <p:cNvSpPr txBox="1">
            <a:spLocks noGrp="1"/>
          </p:cNvSpPr>
          <p:nvPr>
            <p:ph type="subTitle" idx="3"/>
          </p:nvPr>
        </p:nvSpPr>
        <p:spPr>
          <a:xfrm>
            <a:off x="113825" y="811725"/>
            <a:ext cx="8856900" cy="602400"/>
          </a:xfrm>
          <a:prstGeom prst="rect">
            <a:avLst/>
          </a:prstGeom>
          <a:solidFill>
            <a:schemeClr val="lt1"/>
          </a:solidFill>
          <a:ln>
            <a:noFill/>
          </a:ln>
          <a:effectLst>
            <a:outerShdw blurRad="57150" dist="19050" dir="5400000" algn="bl" rotWithShape="0">
              <a:srgbClr val="000000">
                <a:alpha val="49800"/>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r>
              <a:rPr lang="en"/>
              <a:t>2. What are stitches made of?</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301"/>
        <p:cNvGrpSpPr/>
        <p:nvPr/>
      </p:nvGrpSpPr>
      <p:grpSpPr>
        <a:xfrm>
          <a:off x="0" y="0"/>
          <a:ext cx="0" cy="0"/>
          <a:chOff x="0" y="0"/>
          <a:chExt cx="0" cy="0"/>
        </a:xfrm>
      </p:grpSpPr>
      <p:sp>
        <p:nvSpPr>
          <p:cNvPr id="302" name="Google Shape;302;p43"/>
          <p:cNvSpPr txBox="1">
            <a:spLocks noGrp="1"/>
          </p:cNvSpPr>
          <p:nvPr>
            <p:ph type="subTitle" idx="1"/>
          </p:nvPr>
        </p:nvSpPr>
        <p:spPr>
          <a:xfrm>
            <a:off x="223928" y="1624982"/>
            <a:ext cx="4973100" cy="3284400"/>
          </a:xfrm>
          <a:prstGeom prst="rect">
            <a:avLst/>
          </a:prstGeom>
          <a:solidFill>
            <a:schemeClr val="lt1"/>
          </a:solidFill>
          <a:ln>
            <a:noFill/>
          </a:ln>
          <a:effectLst>
            <a:outerShdw blurRad="57150" dist="19050" dir="5400000" algn="bl" rotWithShape="0">
              <a:srgbClr val="000000">
                <a:alpha val="49800"/>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800"/>
              <a:buNone/>
            </a:pPr>
            <a:r>
              <a:rPr lang="en"/>
              <a:t>A) Put ice on them.</a:t>
            </a:r>
            <a:endParaRPr/>
          </a:p>
          <a:p>
            <a:pPr marL="0" lvl="0" indent="0" algn="l" rtl="0">
              <a:lnSpc>
                <a:spcPct val="115000"/>
              </a:lnSpc>
              <a:spcBef>
                <a:spcPts val="1200"/>
              </a:spcBef>
              <a:spcAft>
                <a:spcPts val="0"/>
              </a:spcAft>
              <a:buSzPts val="1800"/>
              <a:buNone/>
            </a:pPr>
            <a:r>
              <a:rPr lang="en"/>
              <a:t>B) Take a bath.</a:t>
            </a:r>
            <a:endParaRPr/>
          </a:p>
          <a:p>
            <a:pPr marL="0" lvl="0" indent="0" algn="l" rtl="0">
              <a:lnSpc>
                <a:spcPct val="115000"/>
              </a:lnSpc>
              <a:spcBef>
                <a:spcPts val="1200"/>
              </a:spcBef>
              <a:spcAft>
                <a:spcPts val="0"/>
              </a:spcAft>
              <a:buSzPts val="1800"/>
              <a:buNone/>
            </a:pPr>
            <a:r>
              <a:rPr lang="en"/>
              <a:t>C) Tell your parents.</a:t>
            </a:r>
            <a:endParaRPr/>
          </a:p>
          <a:p>
            <a:pPr marL="0" lvl="0" indent="0" algn="l" rtl="0">
              <a:lnSpc>
                <a:spcPct val="115000"/>
              </a:lnSpc>
              <a:spcBef>
                <a:spcPts val="1200"/>
              </a:spcBef>
              <a:spcAft>
                <a:spcPts val="1200"/>
              </a:spcAft>
              <a:buSzPts val="1800"/>
              <a:buNone/>
            </a:pPr>
            <a:r>
              <a:rPr lang="en"/>
              <a:t>D) Ignore them.</a:t>
            </a:r>
            <a:endParaRPr/>
          </a:p>
        </p:txBody>
      </p:sp>
      <p:sp>
        <p:nvSpPr>
          <p:cNvPr id="303" name="Google Shape;303;p43"/>
          <p:cNvSpPr txBox="1">
            <a:spLocks noGrp="1"/>
          </p:cNvSpPr>
          <p:nvPr>
            <p:ph type="subTitle" idx="2"/>
          </p:nvPr>
        </p:nvSpPr>
        <p:spPr>
          <a:xfrm>
            <a:off x="5513075" y="1937951"/>
            <a:ext cx="3347100" cy="2923200"/>
          </a:xfrm>
          <a:prstGeom prst="rect">
            <a:avLst/>
          </a:prstGeom>
          <a:solidFill>
            <a:schemeClr val="lt1"/>
          </a:solidFill>
          <a:ln>
            <a:noFill/>
          </a:ln>
          <a:effectLst>
            <a:outerShdw blurRad="57150" dist="19050" dir="5400000" algn="bl" rotWithShape="0">
              <a:srgbClr val="000000">
                <a:alpha val="49800"/>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endParaRPr/>
          </a:p>
        </p:txBody>
      </p:sp>
      <p:sp>
        <p:nvSpPr>
          <p:cNvPr id="304" name="Google Shape;304;p43"/>
          <p:cNvSpPr txBox="1">
            <a:spLocks noGrp="1"/>
          </p:cNvSpPr>
          <p:nvPr>
            <p:ph type="title"/>
          </p:nvPr>
        </p:nvSpPr>
        <p:spPr>
          <a:xfrm>
            <a:off x="105075" y="69225"/>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Multiple Choice Question</a:t>
            </a:r>
            <a:endParaRPr sz="2520"/>
          </a:p>
        </p:txBody>
      </p:sp>
      <p:sp>
        <p:nvSpPr>
          <p:cNvPr id="305" name="Google Shape;305;p43"/>
          <p:cNvSpPr txBox="1">
            <a:spLocks noGrp="1"/>
          </p:cNvSpPr>
          <p:nvPr>
            <p:ph type="subTitle" idx="3"/>
          </p:nvPr>
        </p:nvSpPr>
        <p:spPr>
          <a:xfrm>
            <a:off x="113825" y="811725"/>
            <a:ext cx="8856900" cy="602400"/>
          </a:xfrm>
          <a:prstGeom prst="rect">
            <a:avLst/>
          </a:prstGeom>
          <a:solidFill>
            <a:schemeClr val="lt1"/>
          </a:solidFill>
          <a:ln>
            <a:noFill/>
          </a:ln>
          <a:effectLst>
            <a:outerShdw blurRad="57150" dist="19050" dir="5400000" algn="bl" rotWithShape="0">
              <a:srgbClr val="000000">
                <a:alpha val="49800"/>
              </a:srgbClr>
            </a:outerShdw>
          </a:effectLst>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r>
              <a:rPr lang="en"/>
              <a:t>3. What should you do if your stitches get red or swollen?</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309"/>
        <p:cNvGrpSpPr/>
        <p:nvPr/>
      </p:nvGrpSpPr>
      <p:grpSpPr>
        <a:xfrm>
          <a:off x="0" y="0"/>
          <a:ext cx="0" cy="0"/>
          <a:chOff x="0" y="0"/>
          <a:chExt cx="0" cy="0"/>
        </a:xfrm>
      </p:grpSpPr>
      <p:sp>
        <p:nvSpPr>
          <p:cNvPr id="310" name="Google Shape;310;p44"/>
          <p:cNvSpPr txBox="1">
            <a:spLocks noGrp="1"/>
          </p:cNvSpPr>
          <p:nvPr>
            <p:ph type="title"/>
          </p:nvPr>
        </p:nvSpPr>
        <p:spPr>
          <a:xfrm>
            <a:off x="383475" y="358450"/>
            <a:ext cx="3893100" cy="10503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990"/>
              <a:buNone/>
            </a:pPr>
            <a:r>
              <a:rPr lang="en" sz="3280"/>
              <a:t>Short Answer Question</a:t>
            </a:r>
            <a:endParaRPr sz="3280"/>
          </a:p>
        </p:txBody>
      </p:sp>
      <p:sp>
        <p:nvSpPr>
          <p:cNvPr id="311" name="Google Shape;311;p44"/>
          <p:cNvSpPr txBox="1">
            <a:spLocks noGrp="1"/>
          </p:cNvSpPr>
          <p:nvPr>
            <p:ph type="subTitle" idx="1"/>
          </p:nvPr>
        </p:nvSpPr>
        <p:spPr>
          <a:xfrm>
            <a:off x="350125" y="1567225"/>
            <a:ext cx="3893100" cy="31845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3100"/>
              <a:buNone/>
            </a:pPr>
            <a:r>
              <a:rPr lang="en" sz="3000"/>
              <a:t>1. What are two things that can happen if you get a cut?</a:t>
            </a:r>
            <a:endParaRPr/>
          </a:p>
        </p:txBody>
      </p:sp>
      <p:sp>
        <p:nvSpPr>
          <p:cNvPr id="312" name="Google Shape;312;p44"/>
          <p:cNvSpPr txBox="1">
            <a:spLocks noGrp="1"/>
          </p:cNvSpPr>
          <p:nvPr>
            <p:ph type="subTitle" idx="2"/>
          </p:nvPr>
        </p:nvSpPr>
        <p:spPr>
          <a:xfrm>
            <a:off x="4801700" y="833625"/>
            <a:ext cx="4142700" cy="40074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800"/>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316"/>
        <p:cNvGrpSpPr/>
        <p:nvPr/>
      </p:nvGrpSpPr>
      <p:grpSpPr>
        <a:xfrm>
          <a:off x="0" y="0"/>
          <a:ext cx="0" cy="0"/>
          <a:chOff x="0" y="0"/>
          <a:chExt cx="0" cy="0"/>
        </a:xfrm>
      </p:grpSpPr>
      <p:sp>
        <p:nvSpPr>
          <p:cNvPr id="317" name="Google Shape;317;p45"/>
          <p:cNvSpPr txBox="1">
            <a:spLocks noGrp="1"/>
          </p:cNvSpPr>
          <p:nvPr>
            <p:ph type="title"/>
          </p:nvPr>
        </p:nvSpPr>
        <p:spPr>
          <a:xfrm>
            <a:off x="383475" y="358450"/>
            <a:ext cx="3893100" cy="10503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990"/>
              <a:buNone/>
            </a:pPr>
            <a:r>
              <a:rPr lang="en" sz="3280"/>
              <a:t>Short Answer Question</a:t>
            </a:r>
            <a:endParaRPr sz="3280"/>
          </a:p>
        </p:txBody>
      </p:sp>
      <p:sp>
        <p:nvSpPr>
          <p:cNvPr id="318" name="Google Shape;318;p45"/>
          <p:cNvSpPr txBox="1">
            <a:spLocks noGrp="1"/>
          </p:cNvSpPr>
          <p:nvPr>
            <p:ph type="subTitle" idx="1"/>
          </p:nvPr>
        </p:nvSpPr>
        <p:spPr>
          <a:xfrm>
            <a:off x="350125" y="1567225"/>
            <a:ext cx="3893100" cy="31845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3100"/>
              <a:buNone/>
            </a:pPr>
            <a:r>
              <a:rPr lang="en" sz="3000"/>
              <a:t>2. What happens when a doctor puts stitches in?</a:t>
            </a:r>
            <a:endParaRPr/>
          </a:p>
        </p:txBody>
      </p:sp>
      <p:sp>
        <p:nvSpPr>
          <p:cNvPr id="319" name="Google Shape;319;p45"/>
          <p:cNvSpPr txBox="1">
            <a:spLocks noGrp="1"/>
          </p:cNvSpPr>
          <p:nvPr>
            <p:ph type="subTitle" idx="2"/>
          </p:nvPr>
        </p:nvSpPr>
        <p:spPr>
          <a:xfrm>
            <a:off x="4801700" y="833625"/>
            <a:ext cx="4142700" cy="4007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323"/>
        <p:cNvGrpSpPr/>
        <p:nvPr/>
      </p:nvGrpSpPr>
      <p:grpSpPr>
        <a:xfrm>
          <a:off x="0" y="0"/>
          <a:ext cx="0" cy="0"/>
          <a:chOff x="0" y="0"/>
          <a:chExt cx="0" cy="0"/>
        </a:xfrm>
      </p:grpSpPr>
      <p:sp>
        <p:nvSpPr>
          <p:cNvPr id="324" name="Google Shape;324;p46"/>
          <p:cNvSpPr txBox="1">
            <a:spLocks noGrp="1"/>
          </p:cNvSpPr>
          <p:nvPr>
            <p:ph type="title"/>
          </p:nvPr>
        </p:nvSpPr>
        <p:spPr>
          <a:xfrm>
            <a:off x="383475" y="358450"/>
            <a:ext cx="3893100" cy="10503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990"/>
              <a:buNone/>
            </a:pPr>
            <a:r>
              <a:rPr lang="en" sz="3280"/>
              <a:t>Short Answer Question</a:t>
            </a:r>
            <a:endParaRPr sz="3280"/>
          </a:p>
        </p:txBody>
      </p:sp>
      <p:sp>
        <p:nvSpPr>
          <p:cNvPr id="325" name="Google Shape;325;p46"/>
          <p:cNvSpPr txBox="1">
            <a:spLocks noGrp="1"/>
          </p:cNvSpPr>
          <p:nvPr>
            <p:ph type="subTitle" idx="1"/>
          </p:nvPr>
        </p:nvSpPr>
        <p:spPr>
          <a:xfrm>
            <a:off x="350125" y="1567225"/>
            <a:ext cx="3893100" cy="3184500"/>
          </a:xfrm>
          <a:prstGeom prst="rect">
            <a:avLst/>
          </a:prstGeom>
          <a:noFill/>
          <a:ln>
            <a:noFill/>
          </a:ln>
        </p:spPr>
        <p:txBody>
          <a:bodyPr spcFirstLastPara="1" wrap="square" lIns="91425" tIns="91425" rIns="91425" bIns="91425" anchor="t" anchorCtr="0">
            <a:noAutofit/>
          </a:bodyPr>
          <a:lstStyle/>
          <a:p>
            <a:pPr marL="0" lvl="0" indent="0" algn="ctr" rtl="0">
              <a:lnSpc>
                <a:spcPct val="100000"/>
              </a:lnSpc>
              <a:spcBef>
                <a:spcPts val="0"/>
              </a:spcBef>
              <a:spcAft>
                <a:spcPts val="0"/>
              </a:spcAft>
              <a:buSzPts val="3100"/>
              <a:buNone/>
            </a:pPr>
            <a:r>
              <a:rPr lang="en" sz="3000"/>
              <a:t>3. Why do some stitches need to be taken out by a doctor?</a:t>
            </a:r>
            <a:endParaRPr/>
          </a:p>
        </p:txBody>
      </p:sp>
      <p:sp>
        <p:nvSpPr>
          <p:cNvPr id="326" name="Google Shape;326;p46"/>
          <p:cNvSpPr txBox="1">
            <a:spLocks noGrp="1"/>
          </p:cNvSpPr>
          <p:nvPr>
            <p:ph type="subTitle" idx="2"/>
          </p:nvPr>
        </p:nvSpPr>
        <p:spPr>
          <a:xfrm>
            <a:off x="4801700" y="833625"/>
            <a:ext cx="4142700" cy="40074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330"/>
        <p:cNvGrpSpPr/>
        <p:nvPr/>
      </p:nvGrpSpPr>
      <p:grpSpPr>
        <a:xfrm>
          <a:off x="0" y="0"/>
          <a:ext cx="0" cy="0"/>
          <a:chOff x="0" y="0"/>
          <a:chExt cx="0" cy="0"/>
        </a:xfrm>
      </p:grpSpPr>
      <p:sp>
        <p:nvSpPr>
          <p:cNvPr id="331" name="Google Shape;331;p47"/>
          <p:cNvSpPr txBox="1">
            <a:spLocks noGrp="1"/>
          </p:cNvSpPr>
          <p:nvPr>
            <p:ph type="subTitle" idx="1"/>
          </p:nvPr>
        </p:nvSpPr>
        <p:spPr>
          <a:xfrm>
            <a:off x="233425" y="1400500"/>
            <a:ext cx="8692800"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r>
              <a:rPr lang="en" sz="1600"/>
              <a:t>1. Have you ever had a cut that needed stitches? If so, tell about what happened and how you felt.</a:t>
            </a:r>
            <a:endParaRPr sz="1600"/>
          </a:p>
        </p:txBody>
      </p:sp>
      <p:sp>
        <p:nvSpPr>
          <p:cNvPr id="332" name="Google Shape;332;p47"/>
          <p:cNvSpPr txBox="1">
            <a:spLocks noGrp="1"/>
          </p:cNvSpPr>
          <p:nvPr>
            <p:ph type="subTitle" idx="2"/>
          </p:nvPr>
        </p:nvSpPr>
        <p:spPr>
          <a:xfrm>
            <a:off x="225600" y="2537975"/>
            <a:ext cx="4161600" cy="23805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400"/>
              <a:buNone/>
            </a:pPr>
            <a:endParaRPr/>
          </a:p>
        </p:txBody>
      </p:sp>
      <p:sp>
        <p:nvSpPr>
          <p:cNvPr id="333" name="Google Shape;333;p47"/>
          <p:cNvSpPr txBox="1">
            <a:spLocks noGrp="1"/>
          </p:cNvSpPr>
          <p:nvPr>
            <p:ph type="subTitle" idx="3"/>
          </p:nvPr>
        </p:nvSpPr>
        <p:spPr>
          <a:xfrm>
            <a:off x="4719675" y="2557325"/>
            <a:ext cx="4161600" cy="2380500"/>
          </a:xfrm>
          <a:prstGeom prst="rect">
            <a:avLst/>
          </a:prstGeom>
          <a:noFill/>
          <a:ln>
            <a:noFill/>
          </a:ln>
        </p:spPr>
        <p:txBody>
          <a:bodyPr spcFirstLastPara="1" wrap="square" lIns="91425" tIns="91425" rIns="91425" bIns="91425" anchor="t" anchorCtr="0">
            <a:normAutofit/>
          </a:bodyPr>
          <a:lstStyle/>
          <a:p>
            <a:pPr marL="0" lvl="0" indent="0" algn="l" rtl="0">
              <a:lnSpc>
                <a:spcPct val="115000"/>
              </a:lnSpc>
              <a:spcBef>
                <a:spcPts val="0"/>
              </a:spcBef>
              <a:spcAft>
                <a:spcPts val="1200"/>
              </a:spcAft>
              <a:buSzPts val="1400"/>
              <a:buNone/>
            </a:pPr>
            <a:endParaRPr/>
          </a:p>
        </p:txBody>
      </p:sp>
      <p:sp>
        <p:nvSpPr>
          <p:cNvPr id="334" name="Google Shape;334;p47"/>
          <p:cNvSpPr txBox="1">
            <a:spLocks noGrp="1"/>
          </p:cNvSpPr>
          <p:nvPr>
            <p:ph type="title"/>
          </p:nvPr>
        </p:nvSpPr>
        <p:spPr>
          <a:xfrm>
            <a:off x="41475" y="114650"/>
            <a:ext cx="6507600" cy="572700"/>
          </a:xfrm>
          <a:prstGeom prst="rect">
            <a:avLst/>
          </a:prstGeom>
          <a:noFill/>
          <a:ln>
            <a:noFill/>
          </a:ln>
        </p:spPr>
        <p:txBody>
          <a:bodyPr spcFirstLastPara="1" wrap="square" lIns="91425" tIns="91425" rIns="91425" bIns="91425" anchor="t" anchorCtr="0">
            <a:normAutofit fontScale="90000"/>
          </a:bodyPr>
          <a:lstStyle/>
          <a:p>
            <a:pPr marL="0" lvl="0" indent="0" algn="l" rtl="0">
              <a:lnSpc>
                <a:spcPct val="100000"/>
              </a:lnSpc>
              <a:spcBef>
                <a:spcPts val="0"/>
              </a:spcBef>
              <a:spcAft>
                <a:spcPts val="0"/>
              </a:spcAft>
              <a:buSzPct val="111111"/>
              <a:buNone/>
            </a:pPr>
            <a:r>
              <a:rPr lang="en"/>
              <a:t>Open Ended Question</a:t>
            </a:r>
            <a:endParaRPr/>
          </a:p>
        </p:txBody>
      </p:sp>
      <p:sp>
        <p:nvSpPr>
          <p:cNvPr id="335" name="Google Shape;335;p47"/>
          <p:cNvSpPr txBox="1"/>
          <p:nvPr/>
        </p:nvSpPr>
        <p:spPr>
          <a:xfrm>
            <a:off x="105075" y="802100"/>
            <a:ext cx="8946900" cy="6156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chemeClr val="dk1"/>
                </a:solidFill>
                <a:latin typeface="Nunito"/>
                <a:ea typeface="Nunito"/>
                <a:cs typeface="Nunito"/>
                <a:sym typeface="Nunito"/>
              </a:rPr>
              <a:t>Write your answer below. Then, when instructed, discuss your answers with your partner or group. Use the second box to take notes on what their answers were in the space provided. </a:t>
            </a:r>
            <a:endParaRPr sz="1400" b="0" i="0" u="none" strike="noStrike" cap="none">
              <a:solidFill>
                <a:schemeClr val="dk1"/>
              </a:solidFill>
              <a:latin typeface="Nunito"/>
              <a:ea typeface="Nunito"/>
              <a:cs typeface="Nunito"/>
              <a:sym typeface="Nunito"/>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39"/>
        <p:cNvGrpSpPr/>
        <p:nvPr/>
      </p:nvGrpSpPr>
      <p:grpSpPr>
        <a:xfrm>
          <a:off x="0" y="0"/>
          <a:ext cx="0" cy="0"/>
          <a:chOff x="0" y="0"/>
          <a:chExt cx="0" cy="0"/>
        </a:xfrm>
      </p:grpSpPr>
      <p:sp>
        <p:nvSpPr>
          <p:cNvPr id="340" name="Google Shape;340;p48"/>
          <p:cNvSpPr txBox="1">
            <a:spLocks noGrp="1"/>
          </p:cNvSpPr>
          <p:nvPr>
            <p:ph type="subTitle" idx="1"/>
          </p:nvPr>
        </p:nvSpPr>
        <p:spPr>
          <a:xfrm>
            <a:off x="233425" y="1400500"/>
            <a:ext cx="8692800"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r>
              <a:rPr lang="en" sz="1100"/>
              <a:t>2. Think about a time you got hurt playing outside. What did you do to make it better? How is that similar to what the text says about stitches?</a:t>
            </a:r>
            <a:endParaRPr sz="1100"/>
          </a:p>
        </p:txBody>
      </p:sp>
      <p:sp>
        <p:nvSpPr>
          <p:cNvPr id="341" name="Google Shape;341;p48"/>
          <p:cNvSpPr txBox="1">
            <a:spLocks noGrp="1"/>
          </p:cNvSpPr>
          <p:nvPr>
            <p:ph type="subTitle" idx="2"/>
          </p:nvPr>
        </p:nvSpPr>
        <p:spPr>
          <a:xfrm>
            <a:off x="225600" y="2537975"/>
            <a:ext cx="4161600" cy="2380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endParaRPr/>
          </a:p>
        </p:txBody>
      </p:sp>
      <p:sp>
        <p:nvSpPr>
          <p:cNvPr id="342" name="Google Shape;342;p48"/>
          <p:cNvSpPr txBox="1">
            <a:spLocks noGrp="1"/>
          </p:cNvSpPr>
          <p:nvPr>
            <p:ph type="subTitle" idx="3"/>
          </p:nvPr>
        </p:nvSpPr>
        <p:spPr>
          <a:xfrm>
            <a:off x="4719675" y="2557325"/>
            <a:ext cx="4161600" cy="2380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endParaRPr/>
          </a:p>
        </p:txBody>
      </p:sp>
      <p:sp>
        <p:nvSpPr>
          <p:cNvPr id="343" name="Google Shape;343;p48"/>
          <p:cNvSpPr txBox="1">
            <a:spLocks noGrp="1"/>
          </p:cNvSpPr>
          <p:nvPr>
            <p:ph type="title"/>
          </p:nvPr>
        </p:nvSpPr>
        <p:spPr>
          <a:xfrm>
            <a:off x="41475" y="114650"/>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Open Ended Question</a:t>
            </a:r>
            <a:endParaRPr sz="2520"/>
          </a:p>
        </p:txBody>
      </p:sp>
      <p:sp>
        <p:nvSpPr>
          <p:cNvPr id="344" name="Google Shape;344;p48"/>
          <p:cNvSpPr txBox="1"/>
          <p:nvPr/>
        </p:nvSpPr>
        <p:spPr>
          <a:xfrm>
            <a:off x="105075" y="802100"/>
            <a:ext cx="8946900" cy="615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chemeClr val="dk1"/>
                </a:solidFill>
                <a:latin typeface="Nunito"/>
                <a:ea typeface="Nunito"/>
                <a:cs typeface="Nunito"/>
                <a:sym typeface="Nunito"/>
              </a:rPr>
              <a:t>Write your answer below. Then, when instructed, discuss your answers with your partner or group. Use the second box to take notes on what their answers were in the space provided. </a:t>
            </a:r>
            <a:endParaRPr sz="1400" b="0" i="0" u="none" strike="noStrike" cap="none">
              <a:solidFill>
                <a:schemeClr val="dk1"/>
              </a:solidFill>
              <a:latin typeface="Nunito"/>
              <a:ea typeface="Nunito"/>
              <a:cs typeface="Nunito"/>
              <a:sym typeface="Nunit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2"/>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dirty="0">
                <a:latin typeface="Nunito"/>
                <a:ea typeface="Nunito"/>
                <a:cs typeface="Nunito"/>
                <a:sym typeface="Nunito"/>
              </a:rPr>
              <a:t>To melt away or disappear.</a:t>
            </a:r>
            <a:endParaRPr sz="1300" dirty="0">
              <a:latin typeface="Nunito"/>
              <a:ea typeface="Nunito"/>
              <a:cs typeface="Nunito"/>
              <a:sym typeface="Nunito"/>
            </a:endParaRPr>
          </a:p>
        </p:txBody>
      </p:sp>
      <p:sp>
        <p:nvSpPr>
          <p:cNvPr id="138" name="Google Shape;138;p22"/>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39" name="Google Shape;139;p22"/>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40" name="Google Shape;140;p22"/>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41" name="Google Shape;141;p22"/>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15000"/>
              </a:lnSpc>
              <a:spcBef>
                <a:spcPts val="0"/>
              </a:spcBef>
              <a:spcAft>
                <a:spcPts val="1200"/>
              </a:spcAft>
              <a:buClr>
                <a:schemeClr val="dk1"/>
              </a:buClr>
              <a:buSzPts val="1200"/>
              <a:buFont typeface="Franklin Gothic"/>
              <a:buNone/>
              <a:tabLst/>
              <a:defRPr/>
            </a:pPr>
            <a:r>
              <a:rPr lang="en-US" sz="1200" b="0" i="0" u="none" strike="noStrike" cap="none" dirty="0">
                <a:solidFill>
                  <a:schemeClr val="dk1"/>
                </a:solidFill>
                <a:effectLst/>
                <a:latin typeface="Franklin Gothic"/>
                <a:ea typeface="Franklin Gothic"/>
                <a:cs typeface="Franklin Gothic"/>
                <a:sym typeface="Franklin Gothic"/>
              </a:rPr>
              <a:t>dissolve</a:t>
            </a:r>
            <a:endParaRPr lang="en-US" dirty="0">
              <a:effectLst/>
            </a:endParaRPr>
          </a:p>
          <a:p>
            <a:pPr marL="0" lvl="0" indent="0" algn="l" rtl="0">
              <a:lnSpc>
                <a:spcPct val="115000"/>
              </a:lnSpc>
              <a:spcBef>
                <a:spcPts val="0"/>
              </a:spcBef>
              <a:spcAft>
                <a:spcPts val="1200"/>
              </a:spcAft>
              <a:buSzPts val="1200"/>
              <a:buNone/>
            </a:pPr>
            <a:endParaRPr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0EEAD09E-D52F-C1D1-840D-BE972897E9A5}"/>
              </a:ext>
            </a:extLst>
          </p:cNvPr>
          <p:cNvSpPr>
            <a:spLocks noGrp="1"/>
          </p:cNvSpPr>
          <p:nvPr>
            <p:ph type="ctrTitle" idx="4294967295"/>
          </p:nvPr>
        </p:nvSpPr>
        <p:spPr>
          <a:xfrm>
            <a:off x="2674917" y="-931881"/>
            <a:ext cx="6858000" cy="1790700"/>
          </a:xfrm>
        </p:spPr>
        <p:txBody>
          <a:bodyPr/>
          <a:lstStyle/>
          <a:p>
            <a:pPr rtl="0"/>
            <a:r>
              <a:rPr lang="en-US" sz="12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Dissolve</a:t>
            </a:r>
            <a:endParaRPr lang="en-US" dirty="0">
              <a:effectLst/>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348"/>
        <p:cNvGrpSpPr/>
        <p:nvPr/>
      </p:nvGrpSpPr>
      <p:grpSpPr>
        <a:xfrm>
          <a:off x="0" y="0"/>
          <a:ext cx="0" cy="0"/>
          <a:chOff x="0" y="0"/>
          <a:chExt cx="0" cy="0"/>
        </a:xfrm>
      </p:grpSpPr>
      <p:sp>
        <p:nvSpPr>
          <p:cNvPr id="349" name="Google Shape;349;p49"/>
          <p:cNvSpPr txBox="1">
            <a:spLocks noGrp="1"/>
          </p:cNvSpPr>
          <p:nvPr>
            <p:ph type="subTitle" idx="1"/>
          </p:nvPr>
        </p:nvSpPr>
        <p:spPr>
          <a:xfrm>
            <a:off x="233425" y="1400500"/>
            <a:ext cx="8692800" cy="5727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800"/>
              <a:buNone/>
            </a:pPr>
            <a:r>
              <a:rPr lang="en" sz="1400"/>
              <a:t>3. What do you think is the most important thing to remember about taking care of stitches? Why is it important?</a:t>
            </a:r>
            <a:endParaRPr sz="1400"/>
          </a:p>
        </p:txBody>
      </p:sp>
      <p:sp>
        <p:nvSpPr>
          <p:cNvPr id="350" name="Google Shape;350;p49"/>
          <p:cNvSpPr txBox="1">
            <a:spLocks noGrp="1"/>
          </p:cNvSpPr>
          <p:nvPr>
            <p:ph type="subTitle" idx="2"/>
          </p:nvPr>
        </p:nvSpPr>
        <p:spPr>
          <a:xfrm>
            <a:off x="225600" y="2537975"/>
            <a:ext cx="4161600" cy="2380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endParaRPr/>
          </a:p>
        </p:txBody>
      </p:sp>
      <p:sp>
        <p:nvSpPr>
          <p:cNvPr id="351" name="Google Shape;351;p49"/>
          <p:cNvSpPr txBox="1">
            <a:spLocks noGrp="1"/>
          </p:cNvSpPr>
          <p:nvPr>
            <p:ph type="subTitle" idx="3"/>
          </p:nvPr>
        </p:nvSpPr>
        <p:spPr>
          <a:xfrm>
            <a:off x="4719675" y="2557325"/>
            <a:ext cx="4161600" cy="23805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400"/>
              <a:buNone/>
            </a:pPr>
            <a:endParaRPr/>
          </a:p>
        </p:txBody>
      </p:sp>
      <p:sp>
        <p:nvSpPr>
          <p:cNvPr id="352" name="Google Shape;352;p49"/>
          <p:cNvSpPr txBox="1">
            <a:spLocks noGrp="1"/>
          </p:cNvSpPr>
          <p:nvPr>
            <p:ph type="title"/>
          </p:nvPr>
        </p:nvSpPr>
        <p:spPr>
          <a:xfrm>
            <a:off x="41475" y="114650"/>
            <a:ext cx="6507600" cy="5727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2800"/>
              <a:buNone/>
            </a:pPr>
            <a:r>
              <a:rPr lang="en" sz="2520"/>
              <a:t>Open Ended Question</a:t>
            </a:r>
            <a:endParaRPr sz="2520"/>
          </a:p>
        </p:txBody>
      </p:sp>
      <p:sp>
        <p:nvSpPr>
          <p:cNvPr id="353" name="Google Shape;353;p49"/>
          <p:cNvSpPr txBox="1"/>
          <p:nvPr/>
        </p:nvSpPr>
        <p:spPr>
          <a:xfrm>
            <a:off x="105075" y="802100"/>
            <a:ext cx="8946900" cy="615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400" b="0" i="0" u="none" strike="noStrike" cap="none">
                <a:solidFill>
                  <a:schemeClr val="dk1"/>
                </a:solidFill>
                <a:latin typeface="Nunito"/>
                <a:ea typeface="Nunito"/>
                <a:cs typeface="Nunito"/>
                <a:sym typeface="Nunito"/>
              </a:rPr>
              <a:t>Write your answer below. Then, when instructed, discuss your answers with your partner or group. Use the second box to take notes on what their answers were in the space provided. </a:t>
            </a:r>
            <a:endParaRPr sz="1400" b="0" i="0" u="none" strike="noStrike" cap="none">
              <a:solidFill>
                <a:schemeClr val="dk1"/>
              </a:solidFill>
              <a:latin typeface="Nunito"/>
              <a:ea typeface="Nunito"/>
              <a:cs typeface="Nunito"/>
              <a:sym typeface="Nunito"/>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rgbClr val="D1FAE5"/>
        </a:solidFill>
        <a:effectLst/>
      </p:bgPr>
    </p:bg>
    <p:spTree>
      <p:nvGrpSpPr>
        <p:cNvPr id="1" name="Shape 363"/>
        <p:cNvGrpSpPr/>
        <p:nvPr/>
      </p:nvGrpSpPr>
      <p:grpSpPr>
        <a:xfrm>
          <a:off x="0" y="0"/>
          <a:ext cx="0" cy="0"/>
          <a:chOff x="0" y="0"/>
          <a:chExt cx="0" cy="0"/>
        </a:xfrm>
      </p:grpSpPr>
      <p:sp>
        <p:nvSpPr>
          <p:cNvPr id="364" name="Google Shape;364;p51">
            <a:extLst>
              <a:ext uri="{C183D7F6-B498-43B3-948B-1728B52AA6E4}">
                <adec:decorative xmlns:adec="http://schemas.microsoft.com/office/drawing/2017/decorative" val="1"/>
              </a:ext>
            </a:extLst>
          </p:cNvPr>
          <p:cNvSpPr/>
          <p:nvPr/>
        </p:nvSpPr>
        <p:spPr>
          <a:xfrm rot="-5400000">
            <a:off x="4907775" y="923575"/>
            <a:ext cx="5160000" cy="3312600"/>
          </a:xfrm>
          <a:prstGeom prst="triangle">
            <a:avLst>
              <a:gd name="adj" fmla="val 50259"/>
            </a:avLst>
          </a:prstGeom>
          <a:solidFill>
            <a:srgbClr val="05966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dirty="0">
              <a:solidFill>
                <a:srgbClr val="000000"/>
              </a:solidFill>
              <a:latin typeface="Arial"/>
              <a:ea typeface="Arial"/>
              <a:cs typeface="Arial"/>
              <a:sym typeface="Arial"/>
            </a:endParaRPr>
          </a:p>
        </p:txBody>
      </p:sp>
      <p:sp>
        <p:nvSpPr>
          <p:cNvPr id="365" name="Google Shape;365;p51"/>
          <p:cNvSpPr txBox="1"/>
          <p:nvPr/>
        </p:nvSpPr>
        <p:spPr>
          <a:xfrm>
            <a:off x="0" y="1068900"/>
            <a:ext cx="6085500" cy="30057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7200"/>
              <a:buFont typeface="Arial"/>
              <a:buNone/>
            </a:pPr>
            <a:r>
              <a:rPr lang="en" sz="7200" b="0" i="0" u="none" strike="noStrike" cap="none">
                <a:solidFill>
                  <a:srgbClr val="000000"/>
                </a:solidFill>
                <a:latin typeface="Tilt Warp"/>
                <a:ea typeface="Tilt Warp"/>
                <a:cs typeface="Tilt Warp"/>
                <a:sym typeface="Tilt Warp"/>
              </a:rPr>
              <a:t>Turn and Talk</a:t>
            </a:r>
            <a:endParaRPr sz="7200" b="0" i="0" u="none" strike="noStrike" cap="none">
              <a:solidFill>
                <a:srgbClr val="000000"/>
              </a:solidFill>
              <a:latin typeface="Tilt Warp"/>
              <a:ea typeface="Tilt Warp"/>
              <a:cs typeface="Tilt Warp"/>
              <a:sym typeface="Tilt Warp"/>
            </a:endParaRPr>
          </a:p>
          <a:p>
            <a:pPr marL="0" marR="0" lvl="0" indent="0" algn="l" rtl="0">
              <a:lnSpc>
                <a:spcPct val="100000"/>
              </a:lnSpc>
              <a:spcBef>
                <a:spcPts val="0"/>
              </a:spcBef>
              <a:spcAft>
                <a:spcPts val="0"/>
              </a:spcAft>
              <a:buClr>
                <a:srgbClr val="000000"/>
              </a:buClr>
              <a:buSzPts val="3800"/>
              <a:buFont typeface="Arial"/>
              <a:buNone/>
            </a:pPr>
            <a:r>
              <a:rPr lang="en" sz="3800" b="0" i="0" u="none" strike="noStrike" cap="none">
                <a:solidFill>
                  <a:srgbClr val="000000"/>
                </a:solidFill>
                <a:latin typeface="Nunito"/>
                <a:ea typeface="Nunito"/>
                <a:cs typeface="Nunito"/>
                <a:sym typeface="Nunito"/>
              </a:rPr>
              <a:t>Turn to your partner and share the most interesting thing you’ve learned so far. </a:t>
            </a:r>
            <a:endParaRPr sz="3800" b="0" i="0" u="none" strike="noStrike" cap="none">
              <a:solidFill>
                <a:srgbClr val="000000"/>
              </a:solidFill>
              <a:latin typeface="Nunito"/>
              <a:ea typeface="Nunito"/>
              <a:cs typeface="Nunito"/>
              <a:sym typeface="Nunito"/>
            </a:endParaRPr>
          </a:p>
        </p:txBody>
      </p:sp>
      <p:sp>
        <p:nvSpPr>
          <p:cNvPr id="4" name="Title 3">
            <a:extLst>
              <a:ext uri="{FF2B5EF4-FFF2-40B4-BE49-F238E27FC236}">
                <a16:creationId xmlns:a16="http://schemas.microsoft.com/office/drawing/2014/main" id="{BDE543B9-F8B8-B5AC-739C-0405A8948268}"/>
              </a:ext>
            </a:extLst>
          </p:cNvPr>
          <p:cNvSpPr>
            <a:spLocks noGrp="1"/>
          </p:cNvSpPr>
          <p:nvPr>
            <p:ph type="ctrTitle"/>
          </p:nvPr>
        </p:nvSpPr>
        <p:spPr>
          <a:xfrm>
            <a:off x="418578" y="-2111700"/>
            <a:ext cx="8520600" cy="2052600"/>
          </a:xfrm>
        </p:spPr>
        <p:txBody>
          <a:bodyPr/>
          <a:lstStyle/>
          <a:p>
            <a:r>
              <a:rPr lang="en-US" dirty="0"/>
              <a:t>Turn and talk</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rgbClr val="D1FAE5"/>
        </a:solidFill>
        <a:effectLst/>
      </p:bgPr>
    </p:bg>
    <p:spTree>
      <p:nvGrpSpPr>
        <p:cNvPr id="1" name="Shape 369"/>
        <p:cNvGrpSpPr/>
        <p:nvPr/>
      </p:nvGrpSpPr>
      <p:grpSpPr>
        <a:xfrm>
          <a:off x="0" y="0"/>
          <a:ext cx="0" cy="0"/>
          <a:chOff x="0" y="0"/>
          <a:chExt cx="0" cy="0"/>
        </a:xfrm>
      </p:grpSpPr>
      <p:sp>
        <p:nvSpPr>
          <p:cNvPr id="370" name="Google Shape;370;p52">
            <a:extLst>
              <a:ext uri="{C183D7F6-B498-43B3-948B-1728B52AA6E4}">
                <adec:decorative xmlns:adec="http://schemas.microsoft.com/office/drawing/2017/decorative" val="1"/>
              </a:ext>
            </a:extLst>
          </p:cNvPr>
          <p:cNvSpPr/>
          <p:nvPr/>
        </p:nvSpPr>
        <p:spPr>
          <a:xfrm rot="-5400000">
            <a:off x="4907775" y="923575"/>
            <a:ext cx="5160000" cy="3312600"/>
          </a:xfrm>
          <a:prstGeom prst="triangle">
            <a:avLst>
              <a:gd name="adj" fmla="val 50259"/>
            </a:avLst>
          </a:prstGeom>
          <a:solidFill>
            <a:srgbClr val="059669"/>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1" name="Google Shape;371;p52"/>
          <p:cNvSpPr txBox="1"/>
          <p:nvPr/>
        </p:nvSpPr>
        <p:spPr>
          <a:xfrm>
            <a:off x="0" y="800575"/>
            <a:ext cx="6085500" cy="3558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7200"/>
              <a:buFont typeface="Arial"/>
              <a:buNone/>
            </a:pPr>
            <a:r>
              <a:rPr lang="en" sz="7200" b="0" i="0" u="none" strike="noStrike" cap="none">
                <a:solidFill>
                  <a:srgbClr val="000000"/>
                </a:solidFill>
                <a:latin typeface="Tilt Warp"/>
                <a:ea typeface="Tilt Warp"/>
                <a:cs typeface="Tilt Warp"/>
                <a:sym typeface="Tilt Warp"/>
              </a:rPr>
              <a:t>Turn and Talk</a:t>
            </a:r>
            <a:endParaRPr sz="7200" b="0" i="0" u="none" strike="noStrike" cap="none">
              <a:solidFill>
                <a:srgbClr val="000000"/>
              </a:solidFill>
              <a:latin typeface="Tilt Warp"/>
              <a:ea typeface="Tilt Warp"/>
              <a:cs typeface="Tilt Warp"/>
              <a:sym typeface="Tilt Warp"/>
            </a:endParaRPr>
          </a:p>
          <a:p>
            <a:pPr marL="0" marR="0" lvl="0" indent="0" algn="l" rtl="0">
              <a:lnSpc>
                <a:spcPct val="100000"/>
              </a:lnSpc>
              <a:spcBef>
                <a:spcPts val="0"/>
              </a:spcBef>
              <a:spcAft>
                <a:spcPts val="0"/>
              </a:spcAft>
              <a:buClr>
                <a:srgbClr val="000000"/>
              </a:buClr>
              <a:buSzPts val="3800"/>
              <a:buFont typeface="Arial"/>
              <a:buNone/>
            </a:pPr>
            <a:r>
              <a:rPr lang="en" sz="3800" b="0" i="0" u="none" strike="noStrike" cap="none">
                <a:solidFill>
                  <a:srgbClr val="000000"/>
                </a:solidFill>
                <a:latin typeface="Nunito"/>
                <a:ea typeface="Nunito"/>
                <a:cs typeface="Nunito"/>
                <a:sym typeface="Nunito"/>
              </a:rPr>
              <a:t>Does the reading remind you of something else you’ve learned in this class? If so, what?</a:t>
            </a:r>
            <a:endParaRPr sz="3800" b="0" i="0" u="none" strike="noStrike" cap="none">
              <a:solidFill>
                <a:srgbClr val="000000"/>
              </a:solidFill>
              <a:latin typeface="Nunito"/>
              <a:ea typeface="Nunito"/>
              <a:cs typeface="Nunito"/>
              <a:sym typeface="Nunito"/>
            </a:endParaRPr>
          </a:p>
        </p:txBody>
      </p:sp>
      <p:sp>
        <p:nvSpPr>
          <p:cNvPr id="2" name="Title 1">
            <a:extLst>
              <a:ext uri="{FF2B5EF4-FFF2-40B4-BE49-F238E27FC236}">
                <a16:creationId xmlns:a16="http://schemas.microsoft.com/office/drawing/2014/main" id="{1D0A44D3-BEFF-182F-9CA6-BA8FF3E622F1}"/>
              </a:ext>
            </a:extLst>
          </p:cNvPr>
          <p:cNvSpPr>
            <a:spLocks noGrp="1"/>
          </p:cNvSpPr>
          <p:nvPr>
            <p:ph type="ctrTitle"/>
          </p:nvPr>
        </p:nvSpPr>
        <p:spPr>
          <a:xfrm>
            <a:off x="311700" y="-2052725"/>
            <a:ext cx="8520600" cy="2052600"/>
          </a:xfrm>
        </p:spPr>
        <p:txBody>
          <a:bodyPr/>
          <a:lstStyle/>
          <a:p>
            <a:r>
              <a:rPr lang="en-US" dirty="0"/>
              <a:t>Turn and Talk 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3"/>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dirty="0">
                <a:latin typeface="Nunito"/>
                <a:ea typeface="Nunito"/>
                <a:cs typeface="Nunito"/>
                <a:sym typeface="Nunito"/>
              </a:rPr>
              <a:t>A type of stitch that dissolves in your skin.</a:t>
            </a:r>
            <a:endParaRPr sz="1300" dirty="0">
              <a:latin typeface="Nunito"/>
              <a:ea typeface="Nunito"/>
              <a:cs typeface="Nunito"/>
              <a:sym typeface="Nunito"/>
            </a:endParaRPr>
          </a:p>
        </p:txBody>
      </p:sp>
      <p:sp>
        <p:nvSpPr>
          <p:cNvPr id="147" name="Google Shape;147;p23"/>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48" name="Google Shape;148;p23"/>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49" name="Google Shape;149;p23"/>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50" name="Google Shape;150;p23"/>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15000"/>
              </a:lnSpc>
              <a:spcBef>
                <a:spcPts val="0"/>
              </a:spcBef>
              <a:spcAft>
                <a:spcPts val="1200"/>
              </a:spcAft>
              <a:buClr>
                <a:schemeClr val="dk1"/>
              </a:buClr>
              <a:buSzPts val="1200"/>
              <a:buFont typeface="Franklin Gothic"/>
              <a:buNone/>
              <a:tabLst/>
              <a:defRPr/>
            </a:pPr>
            <a:r>
              <a:rPr lang="en-US" sz="1200" b="0" i="0" u="none" strike="noStrike" cap="none" dirty="0" err="1">
                <a:solidFill>
                  <a:schemeClr val="dk1"/>
                </a:solidFill>
                <a:effectLst/>
                <a:latin typeface="Franklin Gothic"/>
                <a:ea typeface="Franklin Gothic"/>
                <a:cs typeface="Franklin Gothic"/>
                <a:sym typeface="Franklin Gothic"/>
              </a:rPr>
              <a:t>vicryl</a:t>
            </a:r>
            <a:endParaRPr lang="en-US" sz="1100" dirty="0">
              <a:effectLst/>
            </a:endParaRPr>
          </a:p>
          <a:p>
            <a:pPr marL="0" lvl="0" indent="0" algn="l" rtl="0">
              <a:lnSpc>
                <a:spcPct val="115000"/>
              </a:lnSpc>
              <a:spcBef>
                <a:spcPts val="0"/>
              </a:spcBef>
              <a:spcAft>
                <a:spcPts val="1200"/>
              </a:spcAft>
              <a:buSzPts val="1200"/>
              <a:buNone/>
            </a:pPr>
            <a:endParaRPr sz="1100"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96FCC25B-22B5-03FC-0C45-569DC70996E9}"/>
              </a:ext>
            </a:extLst>
          </p:cNvPr>
          <p:cNvSpPr>
            <a:spLocks noGrp="1"/>
          </p:cNvSpPr>
          <p:nvPr>
            <p:ph type="ctrTitle" idx="4294967295"/>
          </p:nvPr>
        </p:nvSpPr>
        <p:spPr>
          <a:xfrm>
            <a:off x="2948049" y="-895350"/>
            <a:ext cx="6858000" cy="1790700"/>
          </a:xfrm>
        </p:spPr>
        <p:txBody>
          <a:bodyPr/>
          <a:lstStyle/>
          <a:p>
            <a:pPr rtl="0"/>
            <a:r>
              <a:rPr lang="en-US" sz="1100" b="0" i="0" dirty="0" err="1">
                <a:solidFill>
                  <a:srgbClr val="000000"/>
                </a:solidFill>
                <a:effectLst/>
                <a:latin typeface="Tilt Warp" panose="02000000000000000000" pitchFamily="2" charset="77"/>
                <a:ea typeface="Tilt Warp" panose="02000000000000000000" pitchFamily="2" charset="77"/>
                <a:cs typeface="Tilt Warp" panose="02000000000000000000" pitchFamily="2" charset="77"/>
              </a:rPr>
              <a:t>vicryl</a:t>
            </a:r>
            <a:endParaRPr lang="en-US" dirty="0">
              <a:effectLst/>
            </a:endParaRP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24"/>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dirty="0">
                <a:latin typeface="Nunito"/>
                <a:ea typeface="Nunito"/>
                <a:cs typeface="Nunito"/>
                <a:sym typeface="Nunito"/>
              </a:rPr>
              <a:t>Something that needs to be done right away.</a:t>
            </a:r>
            <a:endParaRPr sz="1300" dirty="0">
              <a:latin typeface="Nunito"/>
              <a:ea typeface="Nunito"/>
              <a:cs typeface="Nunito"/>
              <a:sym typeface="Nunito"/>
            </a:endParaRPr>
          </a:p>
        </p:txBody>
      </p:sp>
      <p:sp>
        <p:nvSpPr>
          <p:cNvPr id="156" name="Google Shape;156;p24"/>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57" name="Google Shape;157;p24"/>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58" name="Google Shape;158;p24"/>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59" name="Google Shape;159;p24"/>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sz="1100" dirty="0">
                <a:latin typeface="Tilt Warp"/>
                <a:ea typeface="Tilt Warp"/>
                <a:cs typeface="Tilt Warp"/>
                <a:sym typeface="Tilt Warp"/>
              </a:rPr>
              <a:t>urgent</a:t>
            </a:r>
            <a:endParaRPr sz="1100"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0F5B30CA-8810-17D6-7729-B0F85F3710B2}"/>
              </a:ext>
            </a:extLst>
          </p:cNvPr>
          <p:cNvSpPr>
            <a:spLocks noGrp="1"/>
          </p:cNvSpPr>
          <p:nvPr>
            <p:ph type="ctrTitle" idx="4294967295"/>
          </p:nvPr>
        </p:nvSpPr>
        <p:spPr>
          <a:xfrm>
            <a:off x="2286000" y="-755325"/>
            <a:ext cx="6858000" cy="1790700"/>
          </a:xfrm>
        </p:spPr>
        <p:txBody>
          <a:bodyPr/>
          <a:lstStyle/>
          <a:p>
            <a:pPr rtl="0"/>
            <a:r>
              <a:rPr lang="en-US" sz="11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urgent</a:t>
            </a:r>
            <a:endParaRPr lang="en-US" dirty="0">
              <a:effectLst/>
            </a:endParaRP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5"/>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a:latin typeface="Nunito"/>
                <a:ea typeface="Nunito"/>
                <a:cs typeface="Nunito"/>
                <a:sym typeface="Nunito"/>
              </a:rPr>
              <a:t>A strip of material used to cover and protect a wound.</a:t>
            </a:r>
            <a:endParaRPr sz="1300">
              <a:latin typeface="Nunito"/>
              <a:ea typeface="Nunito"/>
              <a:cs typeface="Nunito"/>
              <a:sym typeface="Nunito"/>
            </a:endParaRPr>
          </a:p>
        </p:txBody>
      </p:sp>
      <p:sp>
        <p:nvSpPr>
          <p:cNvPr id="165" name="Google Shape;165;p25"/>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66" name="Google Shape;166;p25"/>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67" name="Google Shape;167;p25"/>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68" name="Google Shape;168;p25"/>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15000"/>
              </a:lnSpc>
              <a:spcBef>
                <a:spcPts val="0"/>
              </a:spcBef>
              <a:spcAft>
                <a:spcPts val="1200"/>
              </a:spcAft>
              <a:buClr>
                <a:schemeClr val="dk1"/>
              </a:buClr>
              <a:buSzPts val="1200"/>
              <a:buFont typeface="Franklin Gothic"/>
              <a:buNone/>
              <a:tabLst/>
              <a:defRPr/>
            </a:pPr>
            <a:r>
              <a:rPr lang="en-US" sz="1200" b="0" i="0" u="none" strike="noStrike" cap="none" dirty="0">
                <a:solidFill>
                  <a:schemeClr val="dk1"/>
                </a:solidFill>
                <a:effectLst/>
                <a:latin typeface="Franklin Gothic"/>
                <a:ea typeface="Franklin Gothic"/>
                <a:cs typeface="Franklin Gothic"/>
                <a:sym typeface="Franklin Gothic"/>
              </a:rPr>
              <a:t>bandage</a:t>
            </a:r>
            <a:endParaRPr lang="en-US" sz="1100" dirty="0">
              <a:effectLst/>
            </a:endParaRPr>
          </a:p>
          <a:p>
            <a:pPr marL="0" lvl="0" indent="0" algn="l" rtl="0">
              <a:lnSpc>
                <a:spcPct val="115000"/>
              </a:lnSpc>
              <a:spcBef>
                <a:spcPts val="0"/>
              </a:spcBef>
              <a:spcAft>
                <a:spcPts val="1200"/>
              </a:spcAft>
              <a:buSzPts val="1200"/>
              <a:buNone/>
            </a:pPr>
            <a:endParaRPr sz="1100"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B8598E4A-F3EC-C3B0-4CE8-DBC30A47CF04}"/>
              </a:ext>
            </a:extLst>
          </p:cNvPr>
          <p:cNvSpPr>
            <a:spLocks noGrp="1"/>
          </p:cNvSpPr>
          <p:nvPr>
            <p:ph type="ctrTitle" idx="4294967295"/>
          </p:nvPr>
        </p:nvSpPr>
        <p:spPr>
          <a:xfrm>
            <a:off x="3019301" y="-946088"/>
            <a:ext cx="6858000" cy="1790700"/>
          </a:xfrm>
        </p:spPr>
        <p:txBody>
          <a:bodyPr/>
          <a:lstStyle/>
          <a:p>
            <a:pPr rtl="0"/>
            <a:r>
              <a:rPr lang="en-US" sz="11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bandage</a:t>
            </a:r>
            <a:endParaRPr lang="en-US" dirty="0">
              <a:effectLst/>
            </a:endParaRP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Google Shape;173;p26"/>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a:latin typeface="Nunito"/>
                <a:ea typeface="Nunito"/>
                <a:cs typeface="Nunito"/>
                <a:sym typeface="Nunito"/>
              </a:rPr>
              <a:t>To become healthy again after an injury or illness.</a:t>
            </a:r>
            <a:endParaRPr sz="1300">
              <a:latin typeface="Nunito"/>
              <a:ea typeface="Nunito"/>
              <a:cs typeface="Nunito"/>
              <a:sym typeface="Nunito"/>
            </a:endParaRPr>
          </a:p>
        </p:txBody>
      </p:sp>
      <p:sp>
        <p:nvSpPr>
          <p:cNvPr id="174" name="Google Shape;174;p26"/>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75" name="Google Shape;175;p26"/>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76" name="Google Shape;176;p26"/>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77" name="Google Shape;177;p26"/>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dirty="0">
                <a:latin typeface="Tilt Warp"/>
                <a:ea typeface="Tilt Warp"/>
                <a:cs typeface="Tilt Warp"/>
                <a:sym typeface="Tilt Warp"/>
              </a:rPr>
              <a:t>heal</a:t>
            </a:r>
            <a:endParaRPr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448BDA89-34DD-67BE-E432-716FF1B50425}"/>
              </a:ext>
            </a:extLst>
          </p:cNvPr>
          <p:cNvSpPr>
            <a:spLocks noGrp="1"/>
          </p:cNvSpPr>
          <p:nvPr>
            <p:ph type="ctrTitle" idx="4294967295"/>
          </p:nvPr>
        </p:nvSpPr>
        <p:spPr>
          <a:xfrm>
            <a:off x="2924299" y="-1108437"/>
            <a:ext cx="6858000" cy="1790700"/>
          </a:xfrm>
        </p:spPr>
        <p:txBody>
          <a:bodyPr/>
          <a:lstStyle/>
          <a:p>
            <a:pPr rtl="0"/>
            <a:r>
              <a:rPr lang="en-US" sz="12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heal</a:t>
            </a:r>
            <a:endParaRPr lang="en-US" dirty="0">
              <a:effectLst/>
            </a:endParaRP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7"/>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a:latin typeface="Nunito"/>
                <a:ea typeface="Nunito"/>
                <a:cs typeface="Nunito"/>
                <a:sym typeface="Nunito"/>
              </a:rPr>
              <a:t>The outer limits of something.</a:t>
            </a:r>
            <a:endParaRPr sz="1300">
              <a:latin typeface="Nunito"/>
              <a:ea typeface="Nunito"/>
              <a:cs typeface="Nunito"/>
              <a:sym typeface="Nunito"/>
            </a:endParaRPr>
          </a:p>
        </p:txBody>
      </p:sp>
      <p:sp>
        <p:nvSpPr>
          <p:cNvPr id="183" name="Google Shape;183;p27"/>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84" name="Google Shape;184;p27"/>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85" name="Google Shape;185;p27"/>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86" name="Google Shape;186;p27"/>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sz="1100" dirty="0">
                <a:latin typeface="Tilt Warp"/>
                <a:ea typeface="Tilt Warp"/>
                <a:cs typeface="Tilt Warp"/>
                <a:sym typeface="Tilt Warp"/>
              </a:rPr>
              <a:t>edges</a:t>
            </a:r>
            <a:endParaRPr sz="1100"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63B4D180-759E-D93A-F5B1-E2704A1592CB}"/>
              </a:ext>
            </a:extLst>
          </p:cNvPr>
          <p:cNvSpPr>
            <a:spLocks noGrp="1"/>
          </p:cNvSpPr>
          <p:nvPr>
            <p:ph type="ctrTitle" idx="4294967295"/>
          </p:nvPr>
        </p:nvSpPr>
        <p:spPr>
          <a:xfrm>
            <a:off x="2995551" y="-946088"/>
            <a:ext cx="6858000" cy="1790700"/>
          </a:xfrm>
        </p:spPr>
        <p:txBody>
          <a:bodyPr/>
          <a:lstStyle/>
          <a:p>
            <a:pPr rtl="0"/>
            <a:r>
              <a:rPr lang="en-US" sz="11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edges</a:t>
            </a:r>
            <a:endParaRPr lang="en-US" dirty="0">
              <a:effectLst/>
            </a:endParaRP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90"/>
        <p:cNvGrpSpPr/>
        <p:nvPr/>
      </p:nvGrpSpPr>
      <p:grpSpPr>
        <a:xfrm>
          <a:off x="0" y="0"/>
          <a:ext cx="0" cy="0"/>
          <a:chOff x="0" y="0"/>
          <a:chExt cx="0" cy="0"/>
        </a:xfrm>
      </p:grpSpPr>
      <p:sp>
        <p:nvSpPr>
          <p:cNvPr id="191" name="Google Shape;191;p28"/>
          <p:cNvSpPr txBox="1">
            <a:spLocks noGrp="1"/>
          </p:cNvSpPr>
          <p:nvPr>
            <p:ph type="subTitle" idx="2"/>
          </p:nvPr>
        </p:nvSpPr>
        <p:spPr>
          <a:xfrm>
            <a:off x="226350" y="1035375"/>
            <a:ext cx="4195800" cy="1330200"/>
          </a:xfrm>
          <a:prstGeom prst="rect">
            <a:avLst/>
          </a:prstGeom>
          <a:solidFill>
            <a:schemeClr val="lt1"/>
          </a:solid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1200"/>
              </a:spcAft>
              <a:buSzPts val="1200"/>
              <a:buNone/>
            </a:pPr>
            <a:r>
              <a:rPr lang="en" sz="1300">
                <a:latin typeface="Nunito"/>
                <a:ea typeface="Nunito"/>
                <a:cs typeface="Nunito"/>
                <a:sym typeface="Nunito"/>
              </a:rPr>
              <a:t>Having lost the feeling of touch.</a:t>
            </a:r>
            <a:endParaRPr sz="1300">
              <a:latin typeface="Nunito"/>
              <a:ea typeface="Nunito"/>
              <a:cs typeface="Nunito"/>
              <a:sym typeface="Nunito"/>
            </a:endParaRPr>
          </a:p>
        </p:txBody>
      </p:sp>
      <p:sp>
        <p:nvSpPr>
          <p:cNvPr id="192" name="Google Shape;192;p28"/>
          <p:cNvSpPr txBox="1">
            <a:spLocks noGrp="1"/>
          </p:cNvSpPr>
          <p:nvPr>
            <p:ph type="subTitle" idx="3"/>
          </p:nvPr>
        </p:nvSpPr>
        <p:spPr>
          <a:xfrm>
            <a:off x="4690000" y="1035375"/>
            <a:ext cx="4195800" cy="13302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93" name="Google Shape;193;p28"/>
          <p:cNvSpPr txBox="1">
            <a:spLocks noGrp="1"/>
          </p:cNvSpPr>
          <p:nvPr>
            <p:ph type="subTitle" idx="4"/>
          </p:nvPr>
        </p:nvSpPr>
        <p:spPr>
          <a:xfrm>
            <a:off x="4690000" y="3303050"/>
            <a:ext cx="41958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SzPts val="1200"/>
              <a:buNone/>
            </a:pPr>
            <a:endParaRPr sz="1300">
              <a:latin typeface="Nunito"/>
              <a:ea typeface="Nunito"/>
              <a:cs typeface="Nunito"/>
              <a:sym typeface="Nunito"/>
            </a:endParaRPr>
          </a:p>
        </p:txBody>
      </p:sp>
      <p:sp>
        <p:nvSpPr>
          <p:cNvPr id="194" name="Google Shape;194;p28"/>
          <p:cNvSpPr txBox="1">
            <a:spLocks noGrp="1"/>
          </p:cNvSpPr>
          <p:nvPr>
            <p:ph type="subTitle" idx="1"/>
          </p:nvPr>
        </p:nvSpPr>
        <p:spPr>
          <a:xfrm>
            <a:off x="300750" y="3302975"/>
            <a:ext cx="4047000" cy="16674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endParaRPr sz="1300">
              <a:latin typeface="Nunito"/>
              <a:ea typeface="Nunito"/>
              <a:cs typeface="Nunito"/>
              <a:sym typeface="Nunito"/>
            </a:endParaRPr>
          </a:p>
        </p:txBody>
      </p:sp>
      <p:sp>
        <p:nvSpPr>
          <p:cNvPr id="195" name="Google Shape;195;p28"/>
          <p:cNvSpPr txBox="1">
            <a:spLocks noGrp="1"/>
          </p:cNvSpPr>
          <p:nvPr>
            <p:ph type="subTitle" idx="5"/>
          </p:nvPr>
        </p:nvSpPr>
        <p:spPr>
          <a:xfrm>
            <a:off x="3177600" y="2718687"/>
            <a:ext cx="2788800" cy="393600"/>
          </a:xfrm>
          <a:prstGeom prst="rect">
            <a:avLst/>
          </a:prstGeom>
          <a:solidFill>
            <a:schemeClr val="lt1"/>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1200"/>
              </a:spcAft>
              <a:buSzPts val="1200"/>
              <a:buNone/>
            </a:pPr>
            <a:r>
              <a:rPr lang="en" dirty="0">
                <a:latin typeface="Tilt Warp"/>
                <a:ea typeface="Tilt Warp"/>
                <a:cs typeface="Tilt Warp"/>
                <a:sym typeface="Tilt Warp"/>
              </a:rPr>
              <a:t>numb</a:t>
            </a:r>
            <a:endParaRPr dirty="0">
              <a:latin typeface="Tilt Warp"/>
              <a:ea typeface="Tilt Warp"/>
              <a:cs typeface="Tilt Warp"/>
              <a:sym typeface="Tilt Warp"/>
            </a:endParaRPr>
          </a:p>
        </p:txBody>
      </p:sp>
      <p:sp>
        <p:nvSpPr>
          <p:cNvPr id="2" name="Title 1">
            <a:extLst>
              <a:ext uri="{FF2B5EF4-FFF2-40B4-BE49-F238E27FC236}">
                <a16:creationId xmlns:a16="http://schemas.microsoft.com/office/drawing/2014/main" id="{865E194A-5F0C-41A0-FB94-1F47860A3C61}"/>
              </a:ext>
            </a:extLst>
          </p:cNvPr>
          <p:cNvSpPr>
            <a:spLocks noGrp="1"/>
          </p:cNvSpPr>
          <p:nvPr>
            <p:ph type="ctrTitle" idx="4294967295"/>
          </p:nvPr>
        </p:nvSpPr>
        <p:spPr>
          <a:xfrm>
            <a:off x="2286000" y="-946088"/>
            <a:ext cx="6858000" cy="1790700"/>
          </a:xfrm>
        </p:spPr>
        <p:txBody>
          <a:bodyPr/>
          <a:lstStyle/>
          <a:p>
            <a:pPr rtl="0"/>
            <a:r>
              <a:rPr lang="en-US" sz="1200" b="0" i="0" dirty="0">
                <a:solidFill>
                  <a:srgbClr val="000000"/>
                </a:solidFill>
                <a:effectLst/>
                <a:latin typeface="Tilt Warp" panose="02000000000000000000" pitchFamily="2" charset="77"/>
                <a:ea typeface="Tilt Warp" panose="02000000000000000000" pitchFamily="2" charset="77"/>
                <a:cs typeface="Tilt Warp" panose="02000000000000000000" pitchFamily="2" charset="77"/>
              </a:rPr>
              <a:t>numb</a:t>
            </a:r>
            <a:endParaRPr lang="en-US" dirty="0">
              <a:effectLst/>
            </a:endParaRPr>
          </a:p>
          <a:p>
            <a:endParaRPr lang="en-US" dirty="0"/>
          </a:p>
        </p:txBody>
      </p:sp>
    </p:spTree>
  </p:cSld>
  <p:clrMapOvr>
    <a:masterClrMapping/>
  </p:clrMapOvr>
</p:sld>
</file>

<file path=ppt/theme/theme1.xml><?xml version="1.0" encoding="utf-8"?>
<a:theme xmlns:a="http://schemas.openxmlformats.org/drawingml/2006/main" name="Instructions">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Frayer">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Read and Take Notes">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MCQ with Explaination">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Short Answer Question Answer">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Open Ended Partner Slide">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Additional Engagemen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1148</Words>
  <Application>Microsoft Macintosh PowerPoint</Application>
  <PresentationFormat>On-screen Show (16:9)</PresentationFormat>
  <Paragraphs>93</Paragraphs>
  <Slides>32</Slides>
  <Notes>32</Notes>
  <HiddenSlides>0</HiddenSlides>
  <MMClips>0</MMClips>
  <ScaleCrop>false</ScaleCrop>
  <HeadingPairs>
    <vt:vector size="6" baseType="variant">
      <vt:variant>
        <vt:lpstr>Fonts Used</vt:lpstr>
      </vt:variant>
      <vt:variant>
        <vt:i4>4</vt:i4>
      </vt:variant>
      <vt:variant>
        <vt:lpstr>Theme</vt:lpstr>
      </vt:variant>
      <vt:variant>
        <vt:i4>7</vt:i4>
      </vt:variant>
      <vt:variant>
        <vt:lpstr>Slide Titles</vt:lpstr>
      </vt:variant>
      <vt:variant>
        <vt:i4>32</vt:i4>
      </vt:variant>
    </vt:vector>
  </HeadingPairs>
  <TitlesOfParts>
    <vt:vector size="43" baseType="lpstr">
      <vt:lpstr>Tilt Warp</vt:lpstr>
      <vt:lpstr>Franklin Gothic</vt:lpstr>
      <vt:lpstr>Nunito</vt:lpstr>
      <vt:lpstr>Arial</vt:lpstr>
      <vt:lpstr>Instructions</vt:lpstr>
      <vt:lpstr>Frayer</vt:lpstr>
      <vt:lpstr>Read and Take Notes</vt:lpstr>
      <vt:lpstr>MCQ with Explaination</vt:lpstr>
      <vt:lpstr>Short Answer Question Answer</vt:lpstr>
      <vt:lpstr>Open Ended Partner Slide</vt:lpstr>
      <vt:lpstr>Additional Engagement</vt:lpstr>
      <vt:lpstr>Stitches</vt:lpstr>
      <vt:lpstr>Sutures</vt:lpstr>
      <vt:lpstr>Dissolve</vt:lpstr>
      <vt:lpstr>vicryl </vt:lpstr>
      <vt:lpstr>urgent </vt:lpstr>
      <vt:lpstr>bandage </vt:lpstr>
      <vt:lpstr>heal </vt:lpstr>
      <vt:lpstr>edges </vt:lpstr>
      <vt:lpstr>numb </vt:lpstr>
      <vt:lpstr>knot </vt:lpstr>
      <vt:lpstr>Read and Take Notes</vt:lpstr>
      <vt:lpstr>Read and Take Notes</vt:lpstr>
      <vt:lpstr>Read and Take Notes</vt:lpstr>
      <vt:lpstr>Read and Take Notes</vt:lpstr>
      <vt:lpstr>Read and Take Notes</vt:lpstr>
      <vt:lpstr>Read and Take Notes</vt:lpstr>
      <vt:lpstr>Read and Take Notes</vt:lpstr>
      <vt:lpstr>Read and Take Notes</vt:lpstr>
      <vt:lpstr>Read and Take Notes</vt:lpstr>
      <vt:lpstr>Read and Take Notes</vt:lpstr>
      <vt:lpstr>Read and Take Notes</vt:lpstr>
      <vt:lpstr>Multiple Choice Question</vt:lpstr>
      <vt:lpstr>Multiple Choice Question</vt:lpstr>
      <vt:lpstr>Multiple Choice Question</vt:lpstr>
      <vt:lpstr>Short Answer Question</vt:lpstr>
      <vt:lpstr>Short Answer Question</vt:lpstr>
      <vt:lpstr>Short Answer Question</vt:lpstr>
      <vt:lpstr>Open Ended Question</vt:lpstr>
      <vt:lpstr>Open Ended Question</vt:lpstr>
      <vt:lpstr>Open Ended Question</vt:lpstr>
      <vt:lpstr>Turn and talk</vt:lpstr>
      <vt:lpstr>Turn and Talk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Susan Gaer</cp:lastModifiedBy>
  <cp:revision>2</cp:revision>
  <dcterms:modified xsi:type="dcterms:W3CDTF">2024-10-25T18:05:49Z</dcterms:modified>
</cp:coreProperties>
</file>